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61" r:id="rId6"/>
    <p:sldId id="264" r:id="rId7"/>
    <p:sldId id="266" r:id="rId8"/>
    <p:sldId id="267" r:id="rId9"/>
    <p:sldId id="262" r:id="rId10"/>
    <p:sldId id="263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7CCBC-5D18-09E9-B3E0-BB635647F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C130A9-2DF8-098E-2BA9-BD9EDE53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DB65-CC88-8F24-CDF7-C9BF9FA7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F5CE-FCB9-2C61-C7D8-B7292E87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6365-4A0D-E16B-1B67-BAAA4CE0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75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36D1A-D31B-524D-D67D-4FF277E2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544EEC-B940-04F9-3AE7-019DEDE6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CD280-B981-1AE7-5421-9E8C4101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48070-1AFD-C81B-DDEC-DAF27418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77AA5-40F1-6957-0600-81FBBDA4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006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FD2CA7-4376-1887-D75A-8632A5849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A29014-4C43-EA72-1A9A-11275C48A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4D814-4002-D315-25CC-E58B024E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E8BE9-D85C-F0A8-27A1-C88B0157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E947B-05F6-48D5-CA80-156C4405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5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5015F-22C5-6964-9BED-3298D952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C8718-C88D-AA08-C808-C0BABAD4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6FA479-519B-1D09-40E8-BF0235B2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54742-2B74-E9EA-5AFA-6E75BB5C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E3841-EBB0-C76F-8FAB-C7D318D1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4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62BC2-B93A-4FA9-40B3-3FF3E3DC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6F112-A6AF-5790-8F8F-65FEB6A7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8B38F-057B-15F5-3F85-A097EC87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374DB-7480-6F7A-1C68-626B2B41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4574E-6CC1-0D59-ADD3-1B9ABA8B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7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173E0-FDB3-CA51-7514-5F480CEA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E2E49-458F-256A-03EA-F81F8AB9E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9CE291-E145-E0BA-96FB-1F6AE4564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7C7D35-B594-DFBE-5308-818CB319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21D68-6E14-2028-1D46-73EDB2E4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71E07F-2614-C45C-D640-2B639020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86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CC1E2-50B2-10AE-7FB0-5DD384B8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335819-4065-2998-9A65-49A21C48D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08D972-22C4-43EA-99E7-9EBA39A00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A05697-61F0-4DC9-3400-1FAB209D8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6CAB10-E6F0-38ED-CE2B-9F01900F0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64D2FE-A947-690B-38D5-A0F1BB0A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FAFC83-6475-6ED3-6665-6679B342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BEDF92-C534-DFCA-4B8F-07B26D0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55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8B251-522A-B524-76B2-7203814C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BB116B-417D-63CD-7418-B261F54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CC40A0-E90D-F96E-4941-5D9D78D3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1A45B4-7BE6-B1B8-BB82-6B06FA9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82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06A08F-2C67-D1E5-6D8D-A9471DE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C790B8-325A-8DB3-8619-0DD71B22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73160A-FAD7-9E1C-16ED-1047537C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268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BD02-0FE5-5A74-B2C0-D399BE63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1750F6-7F07-09BD-E6B4-4E854012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BE5A25-9C95-C416-D920-8AA1C2E40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88D3AD-3B07-2EC2-C10C-786F5738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155FBC-4C46-C79D-D1A8-040CE2AE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B3A6A3-7F90-C0DE-9F36-898B4F3A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904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38635-E610-340E-9D81-79F458C5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6D2019-E7AC-1D52-6270-875D92E87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4A361E-031C-26E6-07DC-506FB1E02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3B151-6F29-EB3A-BA4A-1C5CA312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689577-6FDD-4437-7598-37F79463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4D2DB4-DFAD-A00F-8725-7EE990F7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44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2FE184-65C1-4AF9-10E4-8A4DD076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08E53-343C-4F6D-C600-BCC1F523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A6E41-BB6B-88C1-F92A-7DD66B66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71CA9-4C51-4F6C-B8DB-BA4F9CE8F971}" type="datetimeFigureOut">
              <a:rPr lang="en-DE" smtClean="0"/>
              <a:t>05/01/2023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431803-C9D2-6818-756E-2E4B2E31B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BCBDA-E4B2-1BCF-C5E5-E1DD507E5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ED6-2312-41C1-B2FF-D5F342CDCD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48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A4949-2B4C-241F-B5C8-25647788C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PROJECT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36EFA2-0369-42AD-0A03-232B3D345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Dmytro </a:t>
            </a:r>
            <a:r>
              <a:rPr lang="en-US" dirty="0" err="1"/>
              <a:t>Shutenko</a:t>
            </a:r>
            <a:r>
              <a:rPr lang="en-US" dirty="0"/>
              <a:t>, Nathalie Schlech, Wei-</a:t>
            </a:r>
            <a:r>
              <a:rPr lang="en-US" dirty="0" err="1"/>
              <a:t>Chieh</a:t>
            </a:r>
            <a:r>
              <a:rPr lang="en-US" dirty="0"/>
              <a:t> Wang</a:t>
            </a:r>
          </a:p>
          <a:p>
            <a:r>
              <a:rPr lang="en-US" dirty="0"/>
              <a:t>05-01-2023</a:t>
            </a:r>
          </a:p>
          <a:p>
            <a:r>
              <a:rPr lang="en-US" dirty="0"/>
              <a:t>Supervisor: Prof. Simon Pierre Dembele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2765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A84864-D194-AB40-E365-D5DAD4BB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162"/>
            <a:ext cx="10515600" cy="13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SWITCH TO WEB INTERFACE</a:t>
            </a:r>
            <a:endParaRPr lang="en-DE" sz="5400" dirty="0"/>
          </a:p>
        </p:txBody>
      </p:sp>
    </p:spTree>
    <p:extLst>
      <p:ext uri="{BB962C8B-B14F-4D97-AF65-F5344CB8AC3E}">
        <p14:creationId xmlns:p14="http://schemas.microsoft.com/office/powerpoint/2010/main" val="284391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A2EBD-7821-B8D9-8AE3-2BA7E7A4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595BE-6B9F-D992-0D32-13DC07F3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Create new students </a:t>
            </a:r>
            <a:r>
              <a:rPr lang="en-US" dirty="0"/>
              <a:t>+ cards</a:t>
            </a:r>
          </a:p>
          <a:p>
            <a:r>
              <a:rPr lang="en-US" dirty="0"/>
              <a:t>Activate or deactivate a card</a:t>
            </a:r>
          </a:p>
          <a:p>
            <a:r>
              <a:rPr lang="en-US" dirty="0">
                <a:highlight>
                  <a:srgbClr val="FFFF00"/>
                </a:highlight>
              </a:rPr>
              <a:t>Add computers</a:t>
            </a:r>
            <a:r>
              <a:rPr lang="en-US" dirty="0"/>
              <a:t>, books, copy of books</a:t>
            </a:r>
          </a:p>
        </p:txBody>
      </p:sp>
    </p:spTree>
    <p:extLst>
      <p:ext uri="{BB962C8B-B14F-4D97-AF65-F5344CB8AC3E}">
        <p14:creationId xmlns:p14="http://schemas.microsoft.com/office/powerpoint/2010/main" val="299048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A841F-7735-3055-3D99-1D463A65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Librarian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F32F9-815B-BBC1-57A1-D4F1C2D9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List students</a:t>
            </a:r>
          </a:p>
          <a:p>
            <a:r>
              <a:rPr lang="en-US" dirty="0">
                <a:highlight>
                  <a:srgbClr val="FFFF00"/>
                </a:highlight>
              </a:rPr>
              <a:t>Borrow process</a:t>
            </a:r>
          </a:p>
          <a:p>
            <a:r>
              <a:rPr lang="en-US" dirty="0"/>
              <a:t>Return the resource</a:t>
            </a:r>
          </a:p>
          <a:p>
            <a:r>
              <a:rPr lang="en-US" dirty="0"/>
              <a:t>View the overdue resource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55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3EDD3-D940-C7E6-0800-9D86C3CF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73112-5F3E-2DD5-1D4F-E8A12231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View all the available resource</a:t>
            </a:r>
          </a:p>
          <a:p>
            <a:r>
              <a:rPr lang="en-US" dirty="0">
                <a:highlight>
                  <a:srgbClr val="FFFF00"/>
                </a:highlight>
              </a:rPr>
              <a:t>Change the password</a:t>
            </a:r>
          </a:p>
          <a:p>
            <a:r>
              <a:rPr lang="en-US" dirty="0">
                <a:highlight>
                  <a:srgbClr val="FFFF00"/>
                </a:highlight>
              </a:rPr>
              <a:t>List the current loan</a:t>
            </a:r>
            <a:endParaRPr lang="en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906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8EF09E2-F5CB-F49B-094C-EC551262C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96" y="74086"/>
            <a:ext cx="6871316" cy="6709828"/>
          </a:xfr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BE33AD6-C477-C2B0-CC54-1EC4AF2E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CRM-Diagram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152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EAFCC-822E-06D5-2D84-82DE073C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Creation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EC171-738E-49FA-AB19-F6F0CD629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9" t="36528" r="31917" b="29403"/>
          <a:stretch/>
        </p:blipFill>
        <p:spPr>
          <a:xfrm>
            <a:off x="1788864" y="1855358"/>
            <a:ext cx="8614272" cy="31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0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EAFCC-822E-06D5-2D84-82DE073C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FC48D-0B66-4E7A-D281-7C40D07A5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9" t="21598" r="44952" b="50187"/>
          <a:stretch/>
        </p:blipFill>
        <p:spPr>
          <a:xfrm>
            <a:off x="2163028" y="1829109"/>
            <a:ext cx="7865943" cy="31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9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EAFCC-822E-06D5-2D84-82DE073C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FC48D-0B66-4E7A-D281-7C40D07A5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9" t="54230" r="44952" b="24923"/>
          <a:stretch/>
        </p:blipFill>
        <p:spPr>
          <a:xfrm>
            <a:off x="1851954" y="2153405"/>
            <a:ext cx="8488091" cy="25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3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94FE9-0B66-B6DB-AB0B-31F4C1D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t="20783" r="32718" b="40261"/>
          <a:stretch/>
        </p:blipFill>
        <p:spPr>
          <a:xfrm>
            <a:off x="1675479" y="1992528"/>
            <a:ext cx="8841042" cy="37424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3EAFCC-822E-06D5-2D84-82DE073C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5561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EAFCC-822E-06D5-2D84-82DE073C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E9182-3453-D20E-BDDC-E4810935A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t="20783" r="43786" b="47481"/>
          <a:stretch/>
        </p:blipFill>
        <p:spPr>
          <a:xfrm>
            <a:off x="1912088" y="1690688"/>
            <a:ext cx="8367824" cy="3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BB9C34-62BD-55C3-691F-4F5A3D8AA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t="23422" r="41165" b="48134"/>
          <a:stretch/>
        </p:blipFill>
        <p:spPr>
          <a:xfrm>
            <a:off x="1880586" y="1857166"/>
            <a:ext cx="8430827" cy="31436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3EAFCC-822E-06D5-2D84-82DE073C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2730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3ED8A-E682-6C10-2A41-408E357E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SQL Query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F062D-36AE-B455-6A38-80C86FBAF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6" t="23422" r="49175" b="70258"/>
          <a:stretch/>
        </p:blipFill>
        <p:spPr>
          <a:xfrm>
            <a:off x="1290300" y="2920499"/>
            <a:ext cx="9611400" cy="10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4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80</Words>
  <Application>Microsoft Office PowerPoint</Application>
  <PresentationFormat>Widescreen</PresentationFormat>
  <Paragraphs>26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DATABASE PROJECT</vt:lpstr>
      <vt:lpstr>CRM-Diagram</vt:lpstr>
      <vt:lpstr>Table Creation</vt:lpstr>
      <vt:lpstr>Triggers</vt:lpstr>
      <vt:lpstr>Triggers</vt:lpstr>
      <vt:lpstr>Triggers</vt:lpstr>
      <vt:lpstr>Triggers</vt:lpstr>
      <vt:lpstr>Triggers</vt:lpstr>
      <vt:lpstr>Exemplary SQL Query</vt:lpstr>
      <vt:lpstr>PowerPoint Presentation</vt:lpstr>
      <vt:lpstr>Admin</vt:lpstr>
      <vt:lpstr>Librarian</vt:lpstr>
      <vt:lpstr>Student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Nathalie Juliette Schlech</dc:creator>
  <cp:lastModifiedBy>Nathalie Juliette Schlech</cp:lastModifiedBy>
  <cp:revision>3</cp:revision>
  <dcterms:created xsi:type="dcterms:W3CDTF">2023-01-05T06:50:04Z</dcterms:created>
  <dcterms:modified xsi:type="dcterms:W3CDTF">2023-01-05T07:56:41Z</dcterms:modified>
</cp:coreProperties>
</file>