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7" r:id="rId11"/>
    <p:sldId id="270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90" d="100"/>
          <a:sy n="90" d="100"/>
        </p:scale>
        <p:origin x="-21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image" Target="../media/image2.sv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2.sv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hyperlink" Target="https://pptmon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.sv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hyperlink" Target="http://pptmon.com/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://www.pptmon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2.sv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pptmon.com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hyperlink" Target="http://www.pptmon.com/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hyperlink" Target="http://pptmon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1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2.sv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18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1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hyperlink" Target="http://pptmon.com/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pptmon.com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hyperlink" Target="http://www.pptmon.com/" TargetMode="Externa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2.sv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pptmon.com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.png"/><Relationship Id="rId5" Type="http://schemas.openxmlformats.org/officeDocument/2006/relationships/image" Target="../media/image6.png"/><Relationship Id="rId10" Type="http://schemas.openxmlformats.org/officeDocument/2006/relationships/hyperlink" Target="http://pptmon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14" Type="http://schemas.openxmlformats.org/officeDocument/2006/relationships/hyperlink" Target="http://www.pptmon.com/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hyperlink" Target="http://pptmon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hyperlink" Target="https://pptmon.com/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1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xmlns="" id="{E455B074-35B9-4302-B89A-5E18A7B1B8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xmlns="" id="{DF4244FD-C767-4432-ADB1-9A7178241A50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C20367D-E618-4D51-8158-899319D3FB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8738" cy="14133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11CE389-4109-48BA-81CF-E08970122A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5" y="0"/>
            <a:ext cx="684393" cy="749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C33D243-7903-4C34-B608-E3472AF896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70" y="1"/>
            <a:ext cx="1775055" cy="10660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E87EFDE-90D8-4541-9E2E-B2D81BBF7AB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02" y="0"/>
            <a:ext cx="1548287" cy="9800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F7785C5-65C8-4CED-B309-15661DDDA5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40" y="0"/>
            <a:ext cx="1264356" cy="1270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2674163-0ED5-4E30-A6AA-5056F85DB80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5"/>
          <a:stretch/>
        </p:blipFill>
        <p:spPr>
          <a:xfrm>
            <a:off x="11202538" y="0"/>
            <a:ext cx="989462" cy="11937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FDB47D3B-A2BD-4BB3-ADBC-EE7793C092A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767" y="1424830"/>
            <a:ext cx="1212232" cy="12430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1008F21-A2D4-40C9-A1EC-6B2622CE564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26" y="3503207"/>
            <a:ext cx="1144273" cy="10791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58CBDE0-3BF1-4007-AA97-6D3BB2F28EA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714" y="5326311"/>
            <a:ext cx="1292842" cy="15316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53E48C6-21A6-4586-B8B7-751FC7AB549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10" y="6014043"/>
            <a:ext cx="736300" cy="8439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24D4B94-5A3E-47BB-BF60-7A1EE9E97F1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09" y="5799743"/>
            <a:ext cx="1623877" cy="10582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3959C97F-6018-48DA-AF62-A1BBE2CF187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92" y="6197600"/>
            <a:ext cx="980500" cy="660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6D02E65-2F78-4497-803B-F80B76EEBC8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62" y="5335075"/>
            <a:ext cx="1117543" cy="15229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D82FC940-1609-4098-AC66-73E7727A412B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0219"/>
            <a:ext cx="1029277" cy="11077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21151A6-18E8-429F-98E1-730202F0198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7824"/>
            <a:ext cx="1144273" cy="1210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689AC6C-B387-4B7C-8C6D-647AB7330AF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17"/>
            <a:ext cx="1097257" cy="88103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E3A39E3-502C-4D6A-BE56-E9D4914F10C6}"/>
              </a:ext>
            </a:extLst>
          </p:cNvPr>
          <p:cNvSpPr/>
          <p:nvPr/>
        </p:nvSpPr>
        <p:spPr>
          <a:xfrm>
            <a:off x="567267" y="537638"/>
            <a:ext cx="11057466" cy="5782724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BABD4E8-648B-4F91-9C2E-CB2B59528F8C}"/>
              </a:ext>
            </a:extLst>
          </p:cNvPr>
          <p:cNvCxnSpPr>
            <a:cxnSpLocks/>
          </p:cNvCxnSpPr>
          <p:nvPr/>
        </p:nvCxnSpPr>
        <p:spPr>
          <a:xfrm>
            <a:off x="567267" y="4586079"/>
            <a:ext cx="11055256" cy="0"/>
          </a:xfrm>
          <a:prstGeom prst="line">
            <a:avLst/>
          </a:prstGeom>
          <a:ln w="15875">
            <a:solidFill>
              <a:srgbClr val="48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559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22986CA-6C70-45DA-8FD9-13204B79A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595173" y="5444639"/>
            <a:ext cx="1268738" cy="14133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10DA358-7F15-4052-9105-9078E9F399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682" y="5126018"/>
            <a:ext cx="684393" cy="749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3C774A9-27C9-4D42-8D86-6482B2003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1601" y="5791924"/>
            <a:ext cx="1775055" cy="1066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46363B5-A71D-46F2-AE43-DD9B7C95DF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0018" y="0"/>
            <a:ext cx="1548287" cy="9800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FA11584-A143-4C51-B0A1-4A87E1B33D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594" y="0"/>
            <a:ext cx="1230288" cy="11937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5316B02-D59A-4394-A1A1-E3FD368C25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7727" y="791880"/>
            <a:ext cx="1144273" cy="12107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3F9BF7C-C2B1-48D2-83F2-7F6CEF43F1D4}"/>
              </a:ext>
            </a:extLst>
          </p:cNvPr>
          <p:cNvSpPr/>
          <p:nvPr/>
        </p:nvSpPr>
        <p:spPr>
          <a:xfrm>
            <a:off x="567267" y="1044341"/>
            <a:ext cx="11057466" cy="4769319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sp>
        <p:nvSpPr>
          <p:cNvPr id="4" name="그림 개체 틀 12">
            <a:extLst>
              <a:ext uri="{FF2B5EF4-FFF2-40B4-BE49-F238E27FC236}">
                <a16:creationId xmlns:a16="http://schemas.microsoft.com/office/drawing/2014/main" xmlns="" id="{78F6A826-76EB-4DC5-91F2-BD377F7192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17590" y="1456145"/>
            <a:ext cx="4000509" cy="400049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8"/>
            <a:extLst>
              <a:ext uri="{FF2B5EF4-FFF2-40B4-BE49-F238E27FC236}">
                <a16:creationId xmlns:a16="http://schemas.microsoft.com/office/drawing/2014/main" xmlns="" id="{0CB19D2B-B6BC-4F99-8D38-CDA164AB97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11"/>
            <a:extLst>
              <a:ext uri="{FF2B5EF4-FFF2-40B4-BE49-F238E27FC236}">
                <a16:creationId xmlns:a16="http://schemas.microsoft.com/office/drawing/2014/main" xmlns="" id="{CC0252B2-13E2-445C-9EEA-557117D04115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EFA1E111-767D-48D6-A6F5-E6071DD3EC03}"/>
              </a:ext>
            </a:extLst>
          </p:cNvPr>
          <p:cNvCxnSpPr>
            <a:cxnSpLocks/>
          </p:cNvCxnSpPr>
          <p:nvPr/>
        </p:nvCxnSpPr>
        <p:spPr>
          <a:xfrm>
            <a:off x="5588133" y="1044340"/>
            <a:ext cx="0" cy="4769317"/>
          </a:xfrm>
          <a:prstGeom prst="line">
            <a:avLst/>
          </a:prstGeom>
          <a:solidFill>
            <a:schemeClr val="bg1"/>
          </a:solidFill>
          <a:ln w="15875" cap="flat">
            <a:solidFill>
              <a:srgbClr val="481212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286461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0DD577B-9EEB-475A-A506-5EC64353AC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8300" y="5444639"/>
            <a:ext cx="1268738" cy="14133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BA7A904-95FA-417D-A192-E918FE99B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91250" y="5877940"/>
            <a:ext cx="1548287" cy="9800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5B3788E-36AC-40F0-B42D-1EA2238EA7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65257" y="5587070"/>
            <a:ext cx="1264356" cy="1270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5B424A2-1C8D-4BEC-A7E1-5009A84F5B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5"/>
          <a:stretch/>
        </p:blipFill>
        <p:spPr>
          <a:xfrm flipV="1">
            <a:off x="11202538" y="5664203"/>
            <a:ext cx="989462" cy="11937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5F9D8C4-DA9D-4BC4-9D64-54AA67E4AF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979767" y="4190082"/>
            <a:ext cx="1212232" cy="12430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C8F3E55A-7976-4144-91A5-37C1435AE7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047726" y="2275684"/>
            <a:ext cx="1144273" cy="10791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80729E21-6E3C-4ABB-B9FD-3536F0798B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961714" y="0"/>
            <a:ext cx="1292842" cy="15316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13F6D57-2606-4493-9849-DD043F68DD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749310" y="0"/>
            <a:ext cx="736300" cy="8439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4D22A30C-FB5A-4953-9F10-520D5B70AD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30709" y="0"/>
            <a:ext cx="1623877" cy="10582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C66C46B-49BF-4BB8-B2A7-C366C94AE80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45792" y="0"/>
            <a:ext cx="980500" cy="6604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AD9F2F74-DE3D-4138-A8DE-E0E6502A67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78300" y="0"/>
            <a:ext cx="1029277" cy="11077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EDA518F-AA76-4261-8CD4-C78AF42452B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50446" y="1792398"/>
            <a:ext cx="1144273" cy="1210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1B52EF37-8050-4849-88D0-8786E28DD2D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39584" y="4250779"/>
            <a:ext cx="1097257" cy="881039"/>
          </a:xfrm>
          <a:prstGeom prst="rect">
            <a:avLst/>
          </a:prstGeom>
        </p:spPr>
      </p:pic>
      <p:pic>
        <p:nvPicPr>
          <p:cNvPr id="8" name="Graphic 3">
            <a:hlinkClick r:id="rId15"/>
            <a:extLst>
              <a:ext uri="{FF2B5EF4-FFF2-40B4-BE49-F238E27FC236}">
                <a16:creationId xmlns:a16="http://schemas.microsoft.com/office/drawing/2014/main" xmlns="" id="{C96B9040-A651-43E7-8DCE-C82499888DA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18"/>
            <a:extLst>
              <a:ext uri="{FF2B5EF4-FFF2-40B4-BE49-F238E27FC236}">
                <a16:creationId xmlns:a16="http://schemas.microsoft.com/office/drawing/2014/main" xmlns="" id="{878D9EAA-1259-4432-964D-487E1A3C2DA7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9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0BB124C-906C-4200-B82F-116007C08046}"/>
              </a:ext>
            </a:extLst>
          </p:cNvPr>
          <p:cNvSpPr/>
          <p:nvPr/>
        </p:nvSpPr>
        <p:spPr>
          <a:xfrm>
            <a:off x="4988213" y="625642"/>
            <a:ext cx="6636519" cy="5606716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sp>
        <p:nvSpPr>
          <p:cNvPr id="4" name="그림 개체 틀 4">
            <a:extLst>
              <a:ext uri="{FF2B5EF4-FFF2-40B4-BE49-F238E27FC236}">
                <a16:creationId xmlns:a16="http://schemas.microsoft.com/office/drawing/2014/main" xmlns="" id="{1C27E7F5-F6B3-4D5F-BE78-D8AA8DAC23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450446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0205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2FBA09B-4C1D-4D77-B59B-7C6F964716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979957" y="18246"/>
            <a:ext cx="1230288" cy="1193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E8899F8-D6F0-47AE-8533-93FBCC90C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9425" y="5178999"/>
            <a:ext cx="1292842" cy="15316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689315E-8F04-4C8F-92F7-431C00D22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53829" y="71598"/>
            <a:ext cx="736300" cy="8439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947DBDD-DD8A-4A9A-870E-FC16D88716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611466" y="5729089"/>
            <a:ext cx="1623877" cy="10582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DCA590C-7BC5-4C99-AE7E-BC36E5F01A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142626" y="5918647"/>
            <a:ext cx="844193" cy="893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68AFF524-0105-4A61-B71C-9AB1493546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2100437" y="5798198"/>
            <a:ext cx="1097257" cy="8810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E43A246-2BB6-49BD-8AB1-8946CA34A01C}"/>
              </a:ext>
            </a:extLst>
          </p:cNvPr>
          <p:cNvSpPr/>
          <p:nvPr/>
        </p:nvSpPr>
        <p:spPr>
          <a:xfrm>
            <a:off x="567267" y="904775"/>
            <a:ext cx="11057466" cy="5048450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C1420D2A-3AF2-4144-8679-22D7F65C77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262585" y="1559218"/>
            <a:ext cx="3737430" cy="373956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8"/>
            <a:extLst>
              <a:ext uri="{FF2B5EF4-FFF2-40B4-BE49-F238E27FC236}">
                <a16:creationId xmlns:a16="http://schemas.microsoft.com/office/drawing/2014/main" xmlns="" id="{6D6CC2A4-0D27-4B40-9B0F-44BBF0F3564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11"/>
            <a:extLst>
              <a:ext uri="{FF2B5EF4-FFF2-40B4-BE49-F238E27FC236}">
                <a16:creationId xmlns:a16="http://schemas.microsoft.com/office/drawing/2014/main" xmlns="" id="{378A06BB-033B-42EB-8411-399860E39F34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583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F8AA4A2-BF41-4A0C-9933-5414A2711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81040" y="6108244"/>
            <a:ext cx="684393" cy="7497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F3F85FE-80B5-4144-B2FC-8DC5369843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771434" y="591784"/>
            <a:ext cx="1775055" cy="10660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E5B7D01B-3857-4EBA-8576-B8F64871C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117146" y="0"/>
            <a:ext cx="1548287" cy="980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DA7CFE1-A3F1-41FB-98A3-9C545483C0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90791" y="5587070"/>
            <a:ext cx="1264356" cy="12709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44C2D8A-9E23-4140-BBD3-517DAD50FC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137759" y="4463250"/>
            <a:ext cx="1070110" cy="10383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3131926-1BDD-41E7-BE1F-B50A5BBC4D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05990" y="0"/>
            <a:ext cx="736300" cy="8439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7E9D4837-6E3D-4328-B1E0-630545984B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2810" y="543203"/>
            <a:ext cx="1623877" cy="10582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EDF481C-1A4F-4B9B-BD2A-704C01FC32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268474" y="5481745"/>
            <a:ext cx="1644729" cy="110778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7CD616F-D5D3-4FC8-AC6D-54E47BF9FF0D}"/>
              </a:ext>
            </a:extLst>
          </p:cNvPr>
          <p:cNvSpPr/>
          <p:nvPr/>
        </p:nvSpPr>
        <p:spPr>
          <a:xfrm>
            <a:off x="279400" y="270933"/>
            <a:ext cx="11633200" cy="6316134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EB1DB735-D9C1-46D6-BE91-779855C060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70315" y="916690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CDDEE3A7-2D00-4DBF-B85D-85A20F3E4AF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19901" y="916690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020DD00E-47B1-42B9-8EF4-3DB8ADCB64B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70315" y="3665315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xmlns="" id="{10424295-2E1A-4A58-9503-81F3A322852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819901" y="3665315"/>
            <a:ext cx="1307340" cy="130808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10"/>
            <a:extLst>
              <a:ext uri="{FF2B5EF4-FFF2-40B4-BE49-F238E27FC236}">
                <a16:creationId xmlns:a16="http://schemas.microsoft.com/office/drawing/2014/main" xmlns="" id="{CC09F84F-5999-415C-8BDB-877C8DD7C89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13"/>
            <a:extLst>
              <a:ext uri="{FF2B5EF4-FFF2-40B4-BE49-F238E27FC236}">
                <a16:creationId xmlns:a16="http://schemas.microsoft.com/office/drawing/2014/main" xmlns="" id="{E1467990-7539-489C-84BF-9DE024ADEAD9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1658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D5C5D5C-355B-4D3B-BED6-52B688D35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2313" y="198622"/>
            <a:ext cx="1268738" cy="14133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FD91A02-61E8-4544-BF5B-98B95E658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-354488" y="4831319"/>
            <a:ext cx="1775055" cy="10660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B1AC206-F43B-437D-B79A-1460A84AFA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123497" y="5877940"/>
            <a:ext cx="1548287" cy="9800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6E8BA06-0848-4F97-AB3D-8BFE8B102B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007380" y="5630340"/>
            <a:ext cx="1212232" cy="12430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963188D-CB2F-436F-92D9-CABD8FC0E8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1225" y="5746308"/>
            <a:ext cx="1144273" cy="10791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354AC5E-79FE-4FA6-A7FE-388B0F1CBB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401872" y="1357100"/>
            <a:ext cx="736300" cy="8439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588A75DD-EC1D-4A3B-8109-2181A20424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61271" y="0"/>
            <a:ext cx="1623877" cy="10582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0BFE731-C648-4EF2-99EB-8376B8D985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1123471" y="4671520"/>
            <a:ext cx="1029277" cy="11077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658DAE73-C170-40BF-8EB0-2A3C2FFB535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539384" y="-24697"/>
            <a:ext cx="850900" cy="9002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AC4D6826-34E5-466C-93FE-89D584DAFC7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10921925" y="108109"/>
            <a:ext cx="1097257" cy="881039"/>
          </a:xfrm>
          <a:prstGeom prst="rect">
            <a:avLst/>
          </a:prstGeom>
        </p:spPr>
      </p:pic>
      <p:pic>
        <p:nvPicPr>
          <p:cNvPr id="9" name="Graphic 3">
            <a:hlinkClick r:id="rId12"/>
            <a:extLst>
              <a:ext uri="{FF2B5EF4-FFF2-40B4-BE49-F238E27FC236}">
                <a16:creationId xmlns:a16="http://schemas.microsoft.com/office/drawing/2014/main" xmlns="" id="{1A300D4C-4722-4EB7-97B2-1142BA3473F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15"/>
            <a:extLst>
              <a:ext uri="{FF2B5EF4-FFF2-40B4-BE49-F238E27FC236}">
                <a16:creationId xmlns:a16="http://schemas.microsoft.com/office/drawing/2014/main" xmlns="" id="{904371C4-ACE2-4CB1-A9EB-BF6BD9B21660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551ED01-A2A8-4171-B66B-EB34B358C7D2}"/>
              </a:ext>
            </a:extLst>
          </p:cNvPr>
          <p:cNvSpPr/>
          <p:nvPr/>
        </p:nvSpPr>
        <p:spPr>
          <a:xfrm>
            <a:off x="279400" y="270933"/>
            <a:ext cx="11633200" cy="6316134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8662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xmlns="" id="{E3FFFDDF-78A1-4B74-A3A0-926DCCEB9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xmlns="" id="{7370AB48-A660-4219-A959-6B8669969815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721BBDAB-F152-4AD0-9446-089DF96D44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9" y="0"/>
            <a:ext cx="1268738" cy="14133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E71B9DE-CA34-4257-98D3-77A4DA9270D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1474925" y="982226"/>
            <a:ext cx="684393" cy="7497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31AFD69-7C26-47BA-9FF0-6C260A75B0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35344" y="0"/>
            <a:ext cx="1775055" cy="10660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61592F4-F18F-41F1-BFFE-0E5E4C75633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03695" y="5877940"/>
            <a:ext cx="1548287" cy="9800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D986549-2CC9-4B80-96F4-FE6055CF83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851118" y="5664203"/>
            <a:ext cx="1230288" cy="11937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239944A-D121-4B3D-86A4-8D2BF494FA7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855420"/>
            <a:ext cx="1144273" cy="1210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E1D4AE-CF5B-44F2-8854-C8E80BC96642}"/>
              </a:ext>
            </a:extLst>
          </p:cNvPr>
          <p:cNvSpPr/>
          <p:nvPr/>
        </p:nvSpPr>
        <p:spPr>
          <a:xfrm>
            <a:off x="831674" y="1828799"/>
            <a:ext cx="5761632" cy="3311091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59D14ACA-4392-4E5B-8794-1275DE030FA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68193" y="723085"/>
            <a:ext cx="2563220" cy="5415776"/>
          </a:xfrm>
          <a:prstGeom prst="roundRect">
            <a:avLst>
              <a:gd name="adj" fmla="val 11269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13644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18B4BB7-4BAD-4557-8FC6-8353F8794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985818" y="5444639"/>
            <a:ext cx="1268738" cy="14133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68EAA6CB-1C63-4682-B1F5-656DBB7D24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34158" y="6108244"/>
            <a:ext cx="684393" cy="749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52AE4B12-2F24-483E-8C29-2DC95095B1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762431" y="5791923"/>
            <a:ext cx="1775055" cy="10660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38CCD8D-789D-485B-B822-8780F20D22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750467" y="5877940"/>
            <a:ext cx="1548287" cy="9800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482338CE-9C4C-4D6F-A4A0-1F0B4E3A24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572260" y="5587070"/>
            <a:ext cx="1264356" cy="12709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63041FE-124C-4A63-924B-0FAEF7D6257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5"/>
          <a:stretch/>
        </p:blipFill>
        <p:spPr>
          <a:xfrm flipH="1" flipV="1">
            <a:off x="62556" y="5664203"/>
            <a:ext cx="989462" cy="11937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4C2779B-F04C-44B1-8FD0-B5093CCE4B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557" y="4190082"/>
            <a:ext cx="1212232" cy="124308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B31C490-4092-4459-96CB-173412AA1A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2557" y="2275684"/>
            <a:ext cx="1144273" cy="10791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D902E58-FB72-4CD8-939B-6E594EA64D9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92842" cy="153168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37BF2BB-4F74-4FBC-B70D-66448B4A367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934046" y="0"/>
            <a:ext cx="736300" cy="8439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27464F2-31A3-4599-8D48-373E83C1AA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465070" y="0"/>
            <a:ext cx="1623877" cy="10582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AE9BFA8-BBAD-4381-9D4D-83B0AA910F8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5528264" y="0"/>
            <a:ext cx="980500" cy="6604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F75C1BC-39D3-44E8-96A0-92944B722E5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053051" y="0"/>
            <a:ext cx="1117543" cy="15229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2A1BBBAF-B9B4-4661-8AA0-71D6C4D2DF8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225279" y="0"/>
            <a:ext cx="1029277" cy="110778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E78B856-1F43-4ADA-A602-E222D0A62B2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110283" y="2019476"/>
            <a:ext cx="1144273" cy="1210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019EB684-A5E6-44B0-90FA-C609E7E06CC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157299" y="4532944"/>
            <a:ext cx="1097257" cy="881039"/>
          </a:xfrm>
          <a:prstGeom prst="rect">
            <a:avLst/>
          </a:prstGeom>
        </p:spPr>
      </p:pic>
      <p:pic>
        <p:nvPicPr>
          <p:cNvPr id="9" name="Graphic 3">
            <a:hlinkClick r:id="rId18"/>
            <a:extLst>
              <a:ext uri="{FF2B5EF4-FFF2-40B4-BE49-F238E27FC236}">
                <a16:creationId xmlns:a16="http://schemas.microsoft.com/office/drawing/2014/main" xmlns="" id="{E02F9442-6A30-490A-9579-2E16E53F88E4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21"/>
            <a:extLst>
              <a:ext uri="{FF2B5EF4-FFF2-40B4-BE49-F238E27FC236}">
                <a16:creationId xmlns:a16="http://schemas.microsoft.com/office/drawing/2014/main" xmlns="" id="{999813F3-476D-4CB7-BEAE-EF84559A34FC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xmlns="" id="{3DE5EDFB-7715-4CF9-A797-DE446A813B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091" y="945615"/>
            <a:ext cx="6633748" cy="4966769"/>
          </a:xfrm>
          <a:prstGeom prst="roundRect">
            <a:avLst>
              <a:gd name="adj" fmla="val 174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1B27C01-6F17-407C-85C7-4E90882D7E66}"/>
              </a:ext>
            </a:extLst>
          </p:cNvPr>
          <p:cNvSpPr/>
          <p:nvPr/>
        </p:nvSpPr>
        <p:spPr>
          <a:xfrm>
            <a:off x="8026891" y="945615"/>
            <a:ext cx="3771410" cy="4966769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772384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68AEC33-B806-4928-A0F3-165EB3998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18246" y="18246"/>
            <a:ext cx="1230288" cy="1193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81D5FCAB-C37F-49BF-9299-6E0E880662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10779732" y="5178999"/>
            <a:ext cx="1292842" cy="15316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8147C30-CCD2-47C1-9D7F-8A9427554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11401870" y="71598"/>
            <a:ext cx="736300" cy="8439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D559E98-A410-4D01-8F63-CB4C3B9B8D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956656" y="5729089"/>
            <a:ext cx="1623877" cy="10582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5886C29-8E21-4FD5-B0D7-A0C99D80A7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205180" y="5918647"/>
            <a:ext cx="844193" cy="8932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FB484783-12A9-4353-8206-D7B0924CD2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8994305" y="5798198"/>
            <a:ext cx="1097257" cy="881039"/>
          </a:xfrm>
          <a:prstGeom prst="rect">
            <a:avLst/>
          </a:prstGeom>
        </p:spPr>
      </p:pic>
      <p:pic>
        <p:nvPicPr>
          <p:cNvPr id="9" name="Graphic 3">
            <a:hlinkClick r:id="rId8"/>
            <a:extLst>
              <a:ext uri="{FF2B5EF4-FFF2-40B4-BE49-F238E27FC236}">
                <a16:creationId xmlns:a16="http://schemas.microsoft.com/office/drawing/2014/main" xmlns="" id="{ECC9461C-439C-45F6-A789-1CE95133B5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11"/>
            <a:extLst>
              <a:ext uri="{FF2B5EF4-FFF2-40B4-BE49-F238E27FC236}">
                <a16:creationId xmlns:a16="http://schemas.microsoft.com/office/drawing/2014/main" xmlns="" id="{0E91E344-3D09-4ABB-8EC5-4F756C20FED2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그림 개체 틀 8">
            <a:extLst>
              <a:ext uri="{FF2B5EF4-FFF2-40B4-BE49-F238E27FC236}">
                <a16:creationId xmlns:a16="http://schemas.microsoft.com/office/drawing/2014/main" xmlns="" id="{3E580215-5E12-4F52-8390-99F6F4CF0C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3830" y="895348"/>
            <a:ext cx="7067557" cy="4608515"/>
          </a:xfrm>
          <a:prstGeom prst="roundRect">
            <a:avLst>
              <a:gd name="adj" fmla="val 68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F7512BD-B3C9-4C45-9270-603B2C35286F}"/>
              </a:ext>
            </a:extLst>
          </p:cNvPr>
          <p:cNvSpPr/>
          <p:nvPr/>
        </p:nvSpPr>
        <p:spPr>
          <a:xfrm>
            <a:off x="224863" y="1216549"/>
            <a:ext cx="3539786" cy="4081873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1473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BD1EBCB5-6ECA-4E2E-9128-8D56710EA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xmlns="" id="{FDF1C489-EC6B-4D91-A1FA-93A1175BB847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149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xmlns="" id="{4648D1D0-0E81-4F05-8D5B-D005CC5714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xmlns="" id="{F480BB62-7E52-4F56-B155-F4F2AB6F61C2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7664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9A2AF69F-DA02-4A63-87A1-10A4E82788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xmlns="" id="{08799856-748D-4DD6-A16D-BDFEA5FB97F9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BC218AF-178A-4039-AD19-96BD9C1397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79957" y="5575303"/>
            <a:ext cx="1230288" cy="119379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E7A00D2B-683D-4EC7-BB92-FBE4C5AD9D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425" y="76658"/>
            <a:ext cx="1292842" cy="153168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D5B20DEA-3971-4DAE-84B2-AE3B610983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29" y="5871791"/>
            <a:ext cx="736300" cy="84395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F9847A67-41B9-408B-A0B8-D7100594A2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611466" y="0"/>
            <a:ext cx="1623877" cy="105825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C778B9AA-A9D1-4C6F-AD1B-A52A0061D5E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42626" y="-24501"/>
            <a:ext cx="844193" cy="8932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7C41651-C5CB-41C7-BE43-DFEC2466CD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00437" y="108109"/>
            <a:ext cx="1097257" cy="88103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142B637B-0F85-4403-8732-5E2A2AB9E6C5}"/>
              </a:ext>
            </a:extLst>
          </p:cNvPr>
          <p:cNvCxnSpPr>
            <a:cxnSpLocks/>
          </p:cNvCxnSpPr>
          <p:nvPr/>
        </p:nvCxnSpPr>
        <p:spPr>
          <a:xfrm>
            <a:off x="567267" y="6355612"/>
            <a:ext cx="11055256" cy="0"/>
          </a:xfrm>
          <a:prstGeom prst="line">
            <a:avLst/>
          </a:prstGeom>
          <a:solidFill>
            <a:schemeClr val="bg1"/>
          </a:solidFill>
          <a:ln w="15875" cap="flat">
            <a:solidFill>
              <a:srgbClr val="481212"/>
            </a:solidFill>
            <a:prstDash val="solid"/>
            <a:miter/>
          </a:ln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31B8087-E739-4E0C-9E8E-77580D40B010}"/>
              </a:ext>
            </a:extLst>
          </p:cNvPr>
          <p:cNvSpPr/>
          <p:nvPr/>
        </p:nvSpPr>
        <p:spPr>
          <a:xfrm>
            <a:off x="567267" y="537638"/>
            <a:ext cx="11057466" cy="1040793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86613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2742C0E-8760-F1FF-0883-C7854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7A0-7213-4423-8368-53C0ADD0DF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5B4034F-8CAC-EBC3-8123-80CBA742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C39120C-2C7C-2C9F-3BE6-4926086F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86ED-E819-46C0-B6F1-EA809862A1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>
            <a:hlinkClick r:id="rId2"/>
            <a:extLst>
              <a:ext uri="{FF2B5EF4-FFF2-40B4-BE49-F238E27FC236}">
                <a16:creationId xmlns:a16="http://schemas.microsoft.com/office/drawing/2014/main" xmlns="" id="{31E95B0F-A734-44C3-BA20-73C2C1C4F0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E5A39CCC-DD5F-443D-B8BD-51D95CB46EAF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FF00192-AE5B-4A20-A1BD-BBE50A7CC8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40" y="0"/>
            <a:ext cx="684393" cy="7497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846ECE3-BF0B-4C01-9A31-9120BCE28C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71434" y="5200140"/>
            <a:ext cx="1775055" cy="10660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489528B-59F1-42E2-A197-0A04B4488EA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17146" y="5877940"/>
            <a:ext cx="1548287" cy="9800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E518079-0EC7-4D9A-A888-18BEDC0A39D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791" y="0"/>
            <a:ext cx="1264356" cy="12709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67810356-E5D7-4FA3-AF0E-6FBFAE48DB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7759" y="1356380"/>
            <a:ext cx="1070110" cy="10383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B08982D8-5DF2-4CEC-B5AC-724F5957CE3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90" y="6014043"/>
            <a:ext cx="736300" cy="8439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E0BB288-53E1-4222-A45B-1229706C8E6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-282810" y="5256540"/>
            <a:ext cx="1623877" cy="10582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31A387D-85B3-4215-ACC4-5047A3A7D4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8474" y="268474"/>
            <a:ext cx="1644729" cy="11077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EF0EC86-3FF2-43C7-BAB8-75D3F889C6C1}"/>
              </a:ext>
            </a:extLst>
          </p:cNvPr>
          <p:cNvSpPr/>
          <p:nvPr/>
        </p:nvSpPr>
        <p:spPr>
          <a:xfrm>
            <a:off x="567267" y="537638"/>
            <a:ext cx="11057466" cy="5782724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613813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62306D21-16E7-4B45-BEFA-3B649CE71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3113806F-28AC-44D2-B032-8FF129BE8691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6A43CE0-5ADB-41F4-A105-FBFFABEA2B0C}"/>
              </a:ext>
            </a:extLst>
          </p:cNvPr>
          <p:cNvSpPr/>
          <p:nvPr/>
        </p:nvSpPr>
        <p:spPr>
          <a:xfrm>
            <a:off x="1769979" y="1323475"/>
            <a:ext cx="8652042" cy="4211052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DE056C6-980F-45ED-B112-F5AAC8745F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312" y="4193478"/>
            <a:ext cx="1268738" cy="14133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B51875A-BBE5-4B03-BAD6-C67F9316E6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4489" y="1987080"/>
            <a:ext cx="1775055" cy="10660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24D4D48-2026-4773-B53D-A566487227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97" y="0"/>
            <a:ext cx="1548287" cy="9800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3FEEF39-7C98-4EEB-A298-16821277B5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07380" y="-15428"/>
            <a:ext cx="1212232" cy="12430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D77D5451-62D6-4908-9221-56E42DEFC4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41225" y="32583"/>
            <a:ext cx="1144273" cy="10791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645D5BE-6C7B-4E70-9FB8-2C7BD0DB249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01871" y="4036406"/>
            <a:ext cx="736300" cy="8439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FCAFD98-8555-4F71-B734-C318DB6515F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48" y="5799743"/>
            <a:ext cx="1623877" cy="10582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A69B7EBD-71E8-4D4F-9600-1DC294A0BC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23471" y="1078699"/>
            <a:ext cx="1029277" cy="11077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1117AA45-3E39-478F-9355-55C6E9900A5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39384" y="5982401"/>
            <a:ext cx="850900" cy="90029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A8EAD85-B923-40C2-BB2E-2735A603506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21925" y="5868852"/>
            <a:ext cx="1097257" cy="8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8129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3">
            <a:hlinkClick r:id="rId2"/>
            <a:extLst>
              <a:ext uri="{FF2B5EF4-FFF2-40B4-BE49-F238E27FC236}">
                <a16:creationId xmlns:a16="http://schemas.microsoft.com/office/drawing/2014/main" xmlns="" id="{FC9DF22A-0263-4993-BBB3-88B93DC1E0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xmlns="" id="{21E2A7ED-0630-4672-BE15-D4121FBCB541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8FAAA0A-B0E0-4BBD-829E-D75E21EE6D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8089" y="5444639"/>
            <a:ext cx="1268738" cy="14133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BA503CB8-3BF1-4FCA-B437-E4CD9070CC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74925" y="5126018"/>
            <a:ext cx="684393" cy="7497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F2B6D2D-14E3-47C8-BD8A-092F1EE122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0135344" y="5791924"/>
            <a:ext cx="1775055" cy="10660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02A39B8-85CB-42AA-A9A4-39A4CA58F9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95" y="0"/>
            <a:ext cx="1548287" cy="9800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3D65993-60F1-405D-AD9C-550E0DD0565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118" y="0"/>
            <a:ext cx="1230288" cy="11937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37D1AD2-5F1A-44E2-922B-E9CCB8C2234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880"/>
            <a:ext cx="1144273" cy="1210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0FEEACD-058A-44FA-93E7-90AB96E60624}"/>
              </a:ext>
            </a:extLst>
          </p:cNvPr>
          <p:cNvSpPr/>
          <p:nvPr/>
        </p:nvSpPr>
        <p:spPr>
          <a:xfrm>
            <a:off x="567267" y="1303867"/>
            <a:ext cx="11057466" cy="4250266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BF71D39C-C849-401B-970A-D9CC90646CDB}"/>
              </a:ext>
            </a:extLst>
          </p:cNvPr>
          <p:cNvCxnSpPr>
            <a:cxnSpLocks/>
          </p:cNvCxnSpPr>
          <p:nvPr/>
        </p:nvCxnSpPr>
        <p:spPr>
          <a:xfrm>
            <a:off x="5270500" y="1303866"/>
            <a:ext cx="0" cy="4250264"/>
          </a:xfrm>
          <a:prstGeom prst="line">
            <a:avLst/>
          </a:prstGeom>
          <a:solidFill>
            <a:schemeClr val="bg1"/>
          </a:solidFill>
          <a:ln w="15875" cap="flat">
            <a:solidFill>
              <a:srgbClr val="481212"/>
            </a:solidFill>
            <a:prstDash val="solid"/>
            <a:miter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836DAC1B-48C5-4EC2-BEF5-6A8941C1FF1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69" y="3876019"/>
            <a:ext cx="1251479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9262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BA860D9-B7E8-4EA7-BBD7-D97DABE34B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23262" y="0"/>
            <a:ext cx="1268738" cy="14133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CCBC2AC-C872-41E7-854C-99AF66C50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1602" y="0"/>
            <a:ext cx="684393" cy="7497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8AE38D0-FFD6-4376-BE57-21A3E59227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9875" y="1"/>
            <a:ext cx="1775055" cy="10660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66E73F2-1989-448B-9F1E-D93AD06B9A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87911" y="0"/>
            <a:ext cx="1548287" cy="9800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A59713BF-9324-430D-8E63-88B71252B5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09704" y="0"/>
            <a:ext cx="1264356" cy="12709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E2E5F6D-5C9D-4EFE-9D02-651611936C3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5"/>
          <a:stretch/>
        </p:blipFill>
        <p:spPr>
          <a:xfrm flipH="1">
            <a:off x="0" y="0"/>
            <a:ext cx="989462" cy="11937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CAD1B22-D7C3-40BC-A162-E0566A533C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1424830"/>
            <a:ext cx="1212232" cy="12430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81EAB67-DD44-4027-80CC-EF839A8CD0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" y="3503207"/>
            <a:ext cx="1144273" cy="10791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E4DBBE3A-E73A-4C18-80D7-11C48E2ACE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2556" y="5326311"/>
            <a:ext cx="1292842" cy="15316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51B0C92-7479-4B11-9ED5-4405C7B6873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71490" y="6014043"/>
            <a:ext cx="736300" cy="8439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A65B332-59EB-4F91-8ECA-709EFFFCF8E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2514" y="5799743"/>
            <a:ext cx="1623877" cy="105825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0D88B57-5718-48B0-A62C-829E24B8754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5708" y="6197600"/>
            <a:ext cx="980500" cy="6604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A3CC1A5-F189-4CB8-8386-E266C883639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0495" y="5335075"/>
            <a:ext cx="1117543" cy="15229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E8DBECC1-82A8-42F3-89C4-F117535997E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2723" y="5750219"/>
            <a:ext cx="1029277" cy="11077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96B4DF3B-9A54-441C-ADCA-357C0806EEC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47727" y="3627824"/>
            <a:ext cx="1144273" cy="12107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9DBFD4C-6B37-4076-B290-9B9893F6A73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94743" y="1444017"/>
            <a:ext cx="1097257" cy="881039"/>
          </a:xfrm>
          <a:prstGeom prst="rect">
            <a:avLst/>
          </a:prstGeom>
        </p:spPr>
      </p:pic>
      <p:pic>
        <p:nvPicPr>
          <p:cNvPr id="8" name="Graphic 3">
            <a:hlinkClick r:id="rId18"/>
            <a:extLst>
              <a:ext uri="{FF2B5EF4-FFF2-40B4-BE49-F238E27FC236}">
                <a16:creationId xmlns:a16="http://schemas.microsoft.com/office/drawing/2014/main" xmlns="" id="{2CBE30B8-1447-4E0A-BD48-E8A655066FB3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21"/>
            <a:extLst>
              <a:ext uri="{FF2B5EF4-FFF2-40B4-BE49-F238E27FC236}">
                <a16:creationId xmlns:a16="http://schemas.microsoft.com/office/drawing/2014/main" xmlns="" id="{A2C4D5DE-5966-4C80-A26A-10907F261714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375C27A-432C-47F1-918B-92C3C7A4BE3F}"/>
              </a:ext>
            </a:extLst>
          </p:cNvPr>
          <p:cNvSpPr/>
          <p:nvPr/>
        </p:nvSpPr>
        <p:spPr>
          <a:xfrm>
            <a:off x="567267" y="1044341"/>
            <a:ext cx="11057466" cy="4769319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83427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813A75B-41AA-4384-BD70-6AF0010BE1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8246" y="5575303"/>
            <a:ext cx="1230288" cy="11937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87A05DB-D0BB-44E7-BA3C-3A742FB160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779732" y="76658"/>
            <a:ext cx="1292842" cy="15316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725D0D9-44B3-4A5F-94E3-5B09934EF1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1401870" y="5871791"/>
            <a:ext cx="736300" cy="8439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DB613E9-6535-4A40-BE79-AD76DF91B9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956656" y="0"/>
            <a:ext cx="1623877" cy="10582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8BBDEDA-2330-4272-A5E5-C61DFC9FF0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205180" y="-24501"/>
            <a:ext cx="844193" cy="893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2050DB8-BDEA-490C-B87E-1B49D589FD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994305" y="108109"/>
            <a:ext cx="1097257" cy="88103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CB8A87D-2D93-4520-BE97-630B85CF7C54}"/>
              </a:ext>
            </a:extLst>
          </p:cNvPr>
          <p:cNvSpPr/>
          <p:nvPr/>
        </p:nvSpPr>
        <p:spPr>
          <a:xfrm>
            <a:off x="567267" y="537638"/>
            <a:ext cx="11057466" cy="5782724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pic>
        <p:nvPicPr>
          <p:cNvPr id="8" name="Graphic 3">
            <a:hlinkClick r:id="rId8"/>
            <a:extLst>
              <a:ext uri="{FF2B5EF4-FFF2-40B4-BE49-F238E27FC236}">
                <a16:creationId xmlns:a16="http://schemas.microsoft.com/office/drawing/2014/main" xmlns="" id="{B9D18E62-592A-4019-A0C6-97112892255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11"/>
            <a:extLst>
              <a:ext uri="{FF2B5EF4-FFF2-40B4-BE49-F238E27FC236}">
                <a16:creationId xmlns:a16="http://schemas.microsoft.com/office/drawing/2014/main" xmlns="" id="{9F7F0791-46C8-420F-843E-8F1792C1F993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4F20D509-EADF-4733-9A33-16C47E4739FC}"/>
              </a:ext>
            </a:extLst>
          </p:cNvPr>
          <p:cNvCxnSpPr>
            <a:cxnSpLocks/>
          </p:cNvCxnSpPr>
          <p:nvPr/>
        </p:nvCxnSpPr>
        <p:spPr>
          <a:xfrm flipV="1">
            <a:off x="4549429" y="537639"/>
            <a:ext cx="0" cy="5782719"/>
          </a:xfrm>
          <a:prstGeom prst="line">
            <a:avLst/>
          </a:prstGeom>
          <a:solidFill>
            <a:schemeClr val="bg1"/>
          </a:solidFill>
          <a:ln w="15875" cap="flat">
            <a:solidFill>
              <a:srgbClr val="481212"/>
            </a:solidFill>
            <a:prstDash val="solid"/>
            <a:miter/>
          </a:ln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4AAD7AC0-0A81-4EF7-81CE-D5768F5EB7B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34" y="4256409"/>
            <a:ext cx="1822340" cy="20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164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C22026A-6E0D-4D68-9CAE-7BDF14160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26567" y="0"/>
            <a:ext cx="684393" cy="7497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DA0C354-919D-45EC-9943-CF146AB0F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354489" y="5200140"/>
            <a:ext cx="1775055" cy="10660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3C4AA7B-B3DB-435B-B9BB-01DA056690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526567" y="5877940"/>
            <a:ext cx="1548287" cy="980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3ECAB946-1E7E-4001-871D-6AA6FDF062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6853" y="0"/>
            <a:ext cx="1264356" cy="12709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B3FE32AE-CF20-4574-8231-30DAD31FE8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-15869" y="1356380"/>
            <a:ext cx="1070110" cy="103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86B261C5-317D-4C61-BE1E-B92EE9D285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9710" y="6014043"/>
            <a:ext cx="736300" cy="8439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1501520-92AD-48C8-B60D-B452CF1A4C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10850933" y="5256540"/>
            <a:ext cx="1623877" cy="10582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4FAAA154-1EC1-4CBF-BE91-E541EEE7BC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815745" y="268474"/>
            <a:ext cx="1644729" cy="11077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CBCDBA5-FA23-41D1-9BB0-8F26520561EE}"/>
              </a:ext>
            </a:extLst>
          </p:cNvPr>
          <p:cNvSpPr/>
          <p:nvPr/>
        </p:nvSpPr>
        <p:spPr>
          <a:xfrm>
            <a:off x="567267" y="381000"/>
            <a:ext cx="11057466" cy="6096000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62FAEFF0-9153-4C4B-8DCE-3B697F1917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1433" y="732971"/>
            <a:ext cx="3499134" cy="539205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6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10"/>
            <a:extLst>
              <a:ext uri="{FF2B5EF4-FFF2-40B4-BE49-F238E27FC236}">
                <a16:creationId xmlns:a16="http://schemas.microsoft.com/office/drawing/2014/main" xmlns="" id="{BE339564-18F3-4623-8FC2-33ED6D63FA8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13"/>
            <a:extLst>
              <a:ext uri="{FF2B5EF4-FFF2-40B4-BE49-F238E27FC236}">
                <a16:creationId xmlns:a16="http://schemas.microsoft.com/office/drawing/2014/main" xmlns="" id="{4F7915EB-DF1A-413B-AF81-03A7E8D0281B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92201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21ED375-0111-4A1B-8AC6-FEA02B444C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850950" y="4193478"/>
            <a:ext cx="1268738" cy="14133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D6055C7-FA62-45AF-B406-B814241A2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771434" y="1987080"/>
            <a:ext cx="1775055" cy="10660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C097D3C1-C7D5-4DF4-A1B3-75BE07EE04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20216" y="0"/>
            <a:ext cx="1548287" cy="9800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8279CC7-247C-4DEB-87E3-8DAA12FEAD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72388" y="-15428"/>
            <a:ext cx="1212232" cy="12430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9EDF0D5F-D9E2-467E-BE44-116FFDEBC6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0206502" y="32583"/>
            <a:ext cx="1144273" cy="10791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39B5022-6923-4433-BE9D-C2DD460376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3829" y="4036406"/>
            <a:ext cx="736300" cy="84395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CB7913D0-EA7A-44FB-B35E-DC82536A77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575" y="5799743"/>
            <a:ext cx="1623877" cy="105825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A5E69E4-ADE3-4443-BA0D-61A5A4D65DF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9252" y="1078699"/>
            <a:ext cx="1029277" cy="11077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1E30D30C-83B9-45C3-9193-2D6BD0974D6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9801716" y="5982401"/>
            <a:ext cx="850900" cy="9002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E9C76D52-4285-464B-82FA-6476409F1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72818" y="5868852"/>
            <a:ext cx="1097257" cy="8810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865BD73-CD5D-4FCC-8EF1-02925DA11997}"/>
              </a:ext>
            </a:extLst>
          </p:cNvPr>
          <p:cNvSpPr/>
          <p:nvPr/>
        </p:nvSpPr>
        <p:spPr>
          <a:xfrm>
            <a:off x="279400" y="270933"/>
            <a:ext cx="11633200" cy="6316134"/>
          </a:xfrm>
          <a:prstGeom prst="rect">
            <a:avLst/>
          </a:prstGeom>
          <a:solidFill>
            <a:schemeClr val="bg1">
              <a:alpha val="88000"/>
            </a:schemeClr>
          </a:solidFill>
          <a:ln w="15875" cap="flat">
            <a:solidFill>
              <a:srgbClr val="48121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2400" dirty="0">
              <a:solidFill>
                <a:srgbClr val="481212"/>
              </a:solidFill>
              <a:latin typeface="+mj-lt"/>
            </a:endParaRPr>
          </a:p>
        </p:txBody>
      </p:sp>
      <p:sp>
        <p:nvSpPr>
          <p:cNvPr id="4" name="그림 개체 틀 4">
            <a:extLst>
              <a:ext uri="{FF2B5EF4-FFF2-40B4-BE49-F238E27FC236}">
                <a16:creationId xmlns:a16="http://schemas.microsoft.com/office/drawing/2014/main" xmlns="" id="{462FB579-9B4C-4310-8B22-2A7EBEA324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7342" y="1117600"/>
            <a:ext cx="2964566" cy="20877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xmlns="" id="{64053FB8-9B15-42CB-9E42-878922699B9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13717" y="1117600"/>
            <a:ext cx="2964566" cy="20877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xmlns="" id="{D96A74E4-A2F6-4C8C-B6F5-3EC06D8687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40091" y="1117600"/>
            <a:ext cx="2964566" cy="20877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12"/>
            <a:extLst>
              <a:ext uri="{FF2B5EF4-FFF2-40B4-BE49-F238E27FC236}">
                <a16:creationId xmlns:a16="http://schemas.microsoft.com/office/drawing/2014/main" xmlns="" id="{90C6C206-9A60-48FC-913E-7379BCBEA91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29909"/>
          <a:stretch/>
        </p:blipFill>
        <p:spPr>
          <a:xfrm>
            <a:off x="5745792" y="6874853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15"/>
            <a:extLst>
              <a:ext uri="{FF2B5EF4-FFF2-40B4-BE49-F238E27FC236}">
                <a16:creationId xmlns:a16="http://schemas.microsoft.com/office/drawing/2014/main" xmlns="" id="{1842D55E-C63D-4E8F-AB8E-2810666A2E65}"/>
              </a:ext>
            </a:extLst>
          </p:cNvPr>
          <p:cNvSpPr txBox="1"/>
          <p:nvPr/>
        </p:nvSpPr>
        <p:spPr>
          <a:xfrm>
            <a:off x="4207005" y="692104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270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4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3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3B82157-5B2F-AD4D-51C1-0A2BC5F685AD}"/>
              </a:ext>
            </a:extLst>
          </p:cNvPr>
          <p:cNvSpPr txBox="1"/>
          <p:nvPr/>
        </p:nvSpPr>
        <p:spPr>
          <a:xfrm>
            <a:off x="4283674" y="777506"/>
            <a:ext cx="362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61D675-F36E-BD43-1CC8-88EE7BFEF82E}"/>
              </a:ext>
            </a:extLst>
          </p:cNvPr>
          <p:cNvSpPr txBox="1"/>
          <p:nvPr/>
        </p:nvSpPr>
        <p:spPr>
          <a:xfrm>
            <a:off x="2488732" y="1996580"/>
            <a:ext cx="7601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тему: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</a:t>
            </a:r>
            <a:r>
              <a:rPr lang="ru-RU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азработка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программного обеспечения </a:t>
            </a:r>
            <a:r>
              <a:rPr lang="ru-RU" sz="2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 отслеживанию поставки продуктов питания в продуктовые магазины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AA52FB-C0BB-4A05-5C2A-0F4C4AC4E677}"/>
              </a:ext>
            </a:extLst>
          </p:cNvPr>
          <p:cNvSpPr txBox="1"/>
          <p:nvPr/>
        </p:nvSpPr>
        <p:spPr>
          <a:xfrm>
            <a:off x="746619" y="4865615"/>
            <a:ext cx="5184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Сидора Дмитрий Евгеньевич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курса группы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ИСП-22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А.И.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Аксенов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4423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7BB5B3-7955-8C9E-39BC-2377EABA12E8}"/>
              </a:ext>
            </a:extLst>
          </p:cNvPr>
          <p:cNvSpPr txBox="1"/>
          <p:nvPr/>
        </p:nvSpPr>
        <p:spPr>
          <a:xfrm>
            <a:off x="1533525" y="695325"/>
            <a:ext cx="9553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эскизного проекта при структурном анализе по предметной области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C19D65-527E-87E5-935F-16BFAE0DBE06}"/>
              </a:ext>
            </a:extLst>
          </p:cNvPr>
          <p:cNvSpPr txBox="1"/>
          <p:nvPr/>
        </p:nvSpPr>
        <p:spPr>
          <a:xfrm>
            <a:off x="742950" y="1971675"/>
            <a:ext cx="107442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Эскизный проект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это первоначальный этап проектирования, на котором создается предварительный эскиз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будущего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объекта, будь 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 продуктовый магазин,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машина, мебель или что-то еще. Этот этап является 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ключевым</a:t>
            </a:r>
          </a:p>
          <a:p>
            <a:pPr indent="54000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определения основных идей, формы и функций проектируемого объекта.</a:t>
            </a:r>
          </a:p>
          <a:p>
            <a:pPr indent="540000" algn="just">
              <a:lnSpc>
                <a:spcPct val="150000"/>
              </a:lnSpc>
            </a:pP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Взяв во внимания все обнаруженные требования к программному обеспечению, был разработан эскизный проект,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который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включает в себя структуру базы данных и алгоритмы работы программы.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Проведенный анализ требований позволил определить необходимый функционал программы и разработать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эскизный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проект, который будет удовлетворять все потребности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продуктового магазина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26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36566" y="570453"/>
            <a:ext cx="57832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Структурная схема разрабатываемой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6567" y="1524560"/>
            <a:ext cx="464127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Структурная схема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это графическое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компонентов и их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взаимосвязей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информационной системе.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помогает визуализировать структуру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понять, как они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взаимодействуют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другом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Объекты в структурной схеме представляют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собой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элементы или компоненты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информационной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системы.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Каждый объект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меет свою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определенную функцию и 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выполняет определенные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в системе.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Кирова\Desktop\Презентация для защиты курсового проекта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5" y="2566987"/>
            <a:ext cx="54800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198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4E4921-DD3B-A8AE-3057-D32F49A05D84}"/>
              </a:ext>
            </a:extLst>
          </p:cNvPr>
          <p:cNvSpPr txBox="1"/>
          <p:nvPr/>
        </p:nvSpPr>
        <p:spPr>
          <a:xfrm>
            <a:off x="8346558" y="1123146"/>
            <a:ext cx="3255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 данных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C3150-03AD-7241-0594-FAB8F6F6980F}"/>
              </a:ext>
            </a:extLst>
          </p:cNvPr>
          <p:cNvSpPr txBox="1"/>
          <p:nvPr/>
        </p:nvSpPr>
        <p:spPr>
          <a:xfrm>
            <a:off x="8096249" y="1600200"/>
            <a:ext cx="3724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базы данных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—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структура и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базы данных, которая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ее таблицы, поля, связи,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типы данных. 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Она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служит образцом для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доступа к ним, предоставляя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план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действий для разработчиков,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администраторов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пользователей при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базой данных. 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601974" y="6302781"/>
            <a:ext cx="4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Grp="1"/>
          </p:cNvPicPr>
          <p:nvPr>
            <p:ph type="pic" sz="quarter" idx="10"/>
          </p:nvPr>
        </p:nvPicPr>
        <p:blipFill>
          <a:blip r:embed="rId2"/>
          <a:srcRect l="17668" r="17668"/>
          <a:stretch>
            <a:fillRect/>
          </a:stretch>
        </p:blipFill>
        <p:spPr>
          <a:xfrm>
            <a:off x="967563" y="945615"/>
            <a:ext cx="6156251" cy="49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13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1519" y="703456"/>
            <a:ext cx="10528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реляционной базы данных на основе логической и инфологической моделей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60366" y="1657563"/>
            <a:ext cx="107416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данных — это структурированное представление информации о предметной области,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помогает разобраться в сложных взаимосвязях между данными. Эта модель является основой для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 данных и является первым шагом в создании информационной системы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 является визуальным графическим представлением структур данных, их атрибутов и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связей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Логическая модель представляет данные таким образом, чтобы они легко воспринимались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Проектирование логической модели должно быть свободно от требований платформы и языка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способа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данных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01974" y="6302781"/>
            <a:ext cx="5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48ACEC-7FED-E2B6-3993-72AD21646A96}"/>
              </a:ext>
            </a:extLst>
          </p:cNvPr>
          <p:cNvSpPr txBox="1"/>
          <p:nvPr/>
        </p:nvSpPr>
        <p:spPr>
          <a:xfrm>
            <a:off x="4448175" y="695325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7AE58A-716F-CBE2-B535-843BAC8A0044}"/>
              </a:ext>
            </a:extLst>
          </p:cNvPr>
          <p:cNvSpPr txBox="1"/>
          <p:nvPr/>
        </p:nvSpPr>
        <p:spPr>
          <a:xfrm>
            <a:off x="552450" y="1847850"/>
            <a:ext cx="11039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работы были выявлены основные цели проекта, а также разработаны методы и механизмы реализации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поставленных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задач. Вся полученная информация была анализирована и систематизирована в соответствии с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требованиями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заключении стоит заметить, что разработка программного обеспечения эффективной и понятной системы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отслеживанию поставки продуктов питания в продуктовый магазин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 актуальной темой в современном мире,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стремится 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удовлетворить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можно больше потребностей и нужд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сотрудников магазина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том числе 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ускорить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упростить процесс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отслеживания поставки продуктов питания в продуктовые магазины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разработана на языке C# в интегрированной среде разработки Microsoft Visual Studio с использованием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Server.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601974" y="6302781"/>
            <a:ext cx="5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23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9A62D9-4566-0D4B-0E7A-63A77BECEF91}"/>
              </a:ext>
            </a:extLst>
          </p:cNvPr>
          <p:cNvSpPr txBox="1"/>
          <p:nvPr/>
        </p:nvSpPr>
        <p:spPr>
          <a:xfrm>
            <a:off x="4810125" y="676275"/>
            <a:ext cx="589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395" y="1404851"/>
            <a:ext cx="10548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подход к проектированию информационной системы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«сущность-связь»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переходов состояний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диаграмма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эскизного проекта при структурном анализе по предметной области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Структурная схема разрабатываемой информационной системы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реляционной базы данных на основе логической и инфологической моделей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51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E4219C-2F58-C5E7-1E95-E778DC950B56}"/>
              </a:ext>
            </a:extLst>
          </p:cNvPr>
          <p:cNvSpPr txBox="1"/>
          <p:nvPr/>
        </p:nvSpPr>
        <p:spPr>
          <a:xfrm>
            <a:off x="5072707" y="679508"/>
            <a:ext cx="204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3D420D-8E3C-AAD2-FDCD-D33E60A615E4}"/>
              </a:ext>
            </a:extLst>
          </p:cNvPr>
          <p:cNvSpPr txBox="1"/>
          <p:nvPr/>
        </p:nvSpPr>
        <p:spPr>
          <a:xfrm>
            <a:off x="1" y="1778466"/>
            <a:ext cx="120785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Данная курсовая работа направлена на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создание 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 для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отслеживания поставки продуктов питания в 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продуктовые магазины.  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работы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будут созданы диаграммы, база данных, код программного обеспечения.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 данной курсовой работы актуальна в связи с необходимостью реализации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быстрого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доступного отслеживания поставки 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продуктов питания в продуктовые магазины, которая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значительно облегчит общую работу. Корректное определение требований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последующая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обеспечения позволяют создать эффективную и интуитивно понятную систему, которая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помогает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улучшить качество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отслеживания поставки продуктов питания в продуктовые магазины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69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AD7C01-4401-A033-7C73-CEBBBE566616}"/>
              </a:ext>
            </a:extLst>
          </p:cNvPr>
          <p:cNvSpPr txBox="1"/>
          <p:nvPr/>
        </p:nvSpPr>
        <p:spPr>
          <a:xfrm>
            <a:off x="637561" y="1367676"/>
            <a:ext cx="109644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проекта: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разработка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обеспечения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отслеживания поставки продуктов питания в 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продуктовые магазины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Цели проекта: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44958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автоматизированной системы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отслеживания поставки продуктов питания в продуктовые магазины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44958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пространства для хранения информации о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продуктах питания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поставщиках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продуктовых магазинах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449580" algn="l"/>
              </a:tabLs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реализация системы защиты и безопасности данных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продуктах питания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проекта: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системы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отслеживания поставки продуктов в магазины, предполагает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удобного и эффективного инструмента, который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позволит продавцам отслеживать поставку продуктов</a:t>
            </a: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питания в продуктовые магазины.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включает в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себя создание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продукта, соответствующего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выявленным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потребностям. Необходимо реализовать базу данных с требуемой информацией, а также механизм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отслеживания поставки продуктов питания в продуктовые магазины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2E2764-C6AF-E1FB-8499-51EB8E774FF4}"/>
              </a:ext>
            </a:extLst>
          </p:cNvPr>
          <p:cNvSpPr txBox="1"/>
          <p:nvPr/>
        </p:nvSpPr>
        <p:spPr>
          <a:xfrm>
            <a:off x="3859983" y="721345"/>
            <a:ext cx="4418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35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2728" y="815437"/>
            <a:ext cx="10468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подход к проектированию информационной системы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5545" y="1338657"/>
            <a:ext cx="109196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Структурный подход к проектированию информационной системы предполагает разделение системы на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компоненты, модули или подсистемы, которые могут взаимодействовать друг с другом. Он основан на </a:t>
            </a:r>
            <a:endParaRPr lang="ru-RU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идее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том, что система должна быть разделена на более мелкие части, чтобы усовершенствовать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её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надежность и поддержку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подход использует различные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описать структуру системы. Эти модели позволяют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какие компоненты и модули составляют систему, и как они связаны друг с другом.</a:t>
            </a: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035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4ECC79-A15A-79B5-AB22-75CE443480B8}"/>
              </a:ext>
            </a:extLst>
          </p:cNvPr>
          <p:cNvSpPr txBox="1"/>
          <p:nvPr/>
        </p:nvSpPr>
        <p:spPr>
          <a:xfrm>
            <a:off x="6596108" y="1110854"/>
            <a:ext cx="4619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567A7B8-8131-C2CE-8826-96D397D2C2ED}"/>
              </a:ext>
            </a:extLst>
          </p:cNvPr>
          <p:cNvSpPr txBox="1"/>
          <p:nvPr/>
        </p:nvSpPr>
        <p:spPr>
          <a:xfrm>
            <a:off x="5822396" y="1855103"/>
            <a:ext cx="56709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— это графическое представление потоков данных в информационной системе. </a:t>
            </a:r>
          </a:p>
          <a:p>
            <a:pPr algn="just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потоков данных помогает визуализировать,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перемещается в системе, как она обрабатывается и какие взаимодействия происходят между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различными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компонентами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Picture 5" descr="C:\Users\ISP-22\Downloads\WhatsApp Image 2024-12-17 at 16.18.37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59" y="1855102"/>
            <a:ext cx="4575213" cy="286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514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A29E43B-D1F3-2CD8-293E-2A51F7F54408}"/>
              </a:ext>
            </a:extLst>
          </p:cNvPr>
          <p:cNvSpPr txBox="1"/>
          <p:nvPr/>
        </p:nvSpPr>
        <p:spPr>
          <a:xfrm>
            <a:off x="6325300" y="1110854"/>
            <a:ext cx="4890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Диаграмма «сущность-связь»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D25CC7-D006-F45F-D3D3-3C95DDD4E95B}"/>
              </a:ext>
            </a:extLst>
          </p:cNvPr>
          <p:cNvSpPr txBox="1"/>
          <p:nvPr/>
        </p:nvSpPr>
        <p:spPr>
          <a:xfrm>
            <a:off x="5699052" y="1820155"/>
            <a:ext cx="59029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«сущность-связь» представляет из себя графическую модель, используемую для описания структуры баз данных. Она включает в себя сущности (объекты или понятия), их атрибуты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характеристики) и связи между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ущностями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«сущность-связь» является инструментом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 данных и предоставляет понятное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 структуре информации.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7" descr="C:\Users\ISP-22\Downloads\WhatsApp Image 2024-12-17 at 16.18.38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73" y="1372464"/>
            <a:ext cx="3914775" cy="3799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2048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0F09E2-1806-3B79-4CE4-2F345AD0CB94}"/>
              </a:ext>
            </a:extLst>
          </p:cNvPr>
          <p:cNvSpPr txBox="1"/>
          <p:nvPr/>
        </p:nvSpPr>
        <p:spPr>
          <a:xfrm>
            <a:off x="6095999" y="1110854"/>
            <a:ext cx="5136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переходов состояний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85DD44F-BF60-8E47-267A-A656BE57015D}"/>
              </a:ext>
            </a:extLst>
          </p:cNvPr>
          <p:cNvSpPr txBox="1"/>
          <p:nvPr/>
        </p:nvSpPr>
        <p:spPr>
          <a:xfrm>
            <a:off x="5870894" y="1818576"/>
            <a:ext cx="558706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переходов состояний помогает моделировать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в зависимости от её состояний и событий, что может быть полезным для понимания и 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проектирования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 переходов состояний помогает легко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визуализировать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весь процесс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отслеживания поставки 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продуктов питания в продуктовые магазины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выявляя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возможные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сценарии использования и помогая понимать </a:t>
            </a:r>
            <a:endParaRPr lang="ru-RU" sz="16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системе.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11" descr="C:\Users\ISP-22\Downloads\WhatsApp Image 2024-12-17 at 16.18.37 (1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68" y="1634074"/>
            <a:ext cx="4212797" cy="3275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124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7A578C9-0E0D-0AA6-B5F2-A964D7E5CBA9}"/>
              </a:ext>
            </a:extLst>
          </p:cNvPr>
          <p:cNvSpPr txBox="1"/>
          <p:nvPr/>
        </p:nvSpPr>
        <p:spPr>
          <a:xfrm>
            <a:off x="6350466" y="1110854"/>
            <a:ext cx="4865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диаграмма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6AB166-4351-4391-BD98-EA0622ECD1C7}"/>
              </a:ext>
            </a:extLst>
          </p:cNvPr>
          <p:cNvSpPr txBox="1"/>
          <p:nvPr/>
        </p:nvSpPr>
        <p:spPr>
          <a:xfrm>
            <a:off x="5870807" y="1847850"/>
            <a:ext cx="54248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диаграмма является графическим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представлением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функций системы или программного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их взаимосвязей.</a:t>
            </a:r>
          </a:p>
          <a:p>
            <a:pPr algn="just">
              <a:lnSpc>
                <a:spcPct val="150000"/>
              </a:lnSpc>
            </a:pP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Функциональные диаграммы играют ключевую роль в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процессе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проектирования и разработки программного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предоставляя инструмент для анализа, </a:t>
            </a:r>
            <a:endParaRPr lang="ru-RU" sz="16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понимания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визуализации структуры и функций системы.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601974" y="6302781"/>
            <a:ext cx="38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12" descr="C:\Users\ISP-22\Downloads\WhatsApp Image 2024-12-17 at 16.18.37 (2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3" y="1805319"/>
            <a:ext cx="4444742" cy="3114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85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ytone One - Poppins Light">
      <a:majorFont>
        <a:latin typeface="Paytone One"/>
        <a:ea typeface="Arial Unicode MS"/>
        <a:cs typeface=""/>
      </a:majorFont>
      <a:minorFont>
        <a:latin typeface="Poppins Light"/>
        <a:ea typeface="Arial Unicode MS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C53C8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  <a:lnDef>
      <a:spPr>
        <a:ln w="15875">
          <a:solidFill>
            <a:srgbClr val="48121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Thanksgiving MK Campaign - PPTMON</Template>
  <TotalTime>702</TotalTime>
  <Words>1004</Words>
  <Application>Microsoft Office PowerPoint</Application>
  <PresentationFormat>Произвольный</PresentationFormat>
  <Paragraphs>142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master</dc:creator>
  <cp:lastModifiedBy>Кирова</cp:lastModifiedBy>
  <cp:revision>29</cp:revision>
  <dcterms:created xsi:type="dcterms:W3CDTF">2023-12-09T11:10:04Z</dcterms:created>
  <dcterms:modified xsi:type="dcterms:W3CDTF">2025-03-24T15:19:30Z</dcterms:modified>
</cp:coreProperties>
</file>