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California house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Created by : Dimas </a:t>
            </a:r>
            <a:r>
              <a:rPr lang="en-ID" dirty="0" err="1" smtClean="0"/>
              <a:t>Sigit</a:t>
            </a:r>
            <a:r>
              <a:rPr lang="en-ID" dirty="0" smtClean="0"/>
              <a:t> </a:t>
            </a:r>
            <a:r>
              <a:rPr lang="en-ID" dirty="0" err="1" smtClean="0"/>
              <a:t>Priyatna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- MAPE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23557"/>
            <a:ext cx="9332564" cy="3576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Predict Test set (tuned model)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test 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err="1" smtClean="0"/>
              <a:t>terpilih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7692" y="2849078"/>
            <a:ext cx="4257241" cy="1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Performa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9965132" cy="29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Pertandingan</a:t>
            </a:r>
            <a:r>
              <a:rPr lang="en-ID" dirty="0" smtClean="0"/>
              <a:t> </a:t>
            </a:r>
            <a:r>
              <a:rPr lang="en-ID" dirty="0" err="1" smtClean="0"/>
              <a:t>harga</a:t>
            </a:r>
            <a:r>
              <a:rPr lang="en-ID" dirty="0" smtClean="0"/>
              <a:t> yang </a:t>
            </a:r>
            <a:r>
              <a:rPr lang="en-ID" dirty="0" err="1" smtClean="0"/>
              <a:t>diprediksi</a:t>
            </a:r>
            <a:r>
              <a:rPr lang="en-ID" dirty="0" smtClean="0"/>
              <a:t> vs </a:t>
            </a:r>
            <a:r>
              <a:rPr lang="en-ID" dirty="0" err="1" smtClean="0"/>
              <a:t>aktual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7" y="2565400"/>
            <a:ext cx="8029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Features </a:t>
            </a:r>
            <a:r>
              <a:rPr lang="en-ID" dirty="0" err="1" smtClean="0"/>
              <a:t>importances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822" y="2093976"/>
            <a:ext cx="933042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845" y="1095339"/>
            <a:ext cx="9966960" cy="492830"/>
          </a:xfrm>
        </p:spPr>
        <p:txBody>
          <a:bodyPr/>
          <a:lstStyle/>
          <a:p>
            <a:r>
              <a:rPr lang="en-ID" dirty="0" smtClean="0"/>
              <a:t>5.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9848" y="1744579"/>
            <a:ext cx="9948672" cy="453590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pemodelan</a:t>
            </a:r>
            <a:r>
              <a:rPr lang="en-US" sz="1100" dirty="0"/>
              <a:t> yang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, </a:t>
            </a:r>
            <a:r>
              <a:rPr lang="en-US" sz="1100" dirty="0" err="1"/>
              <a:t>fitur</a:t>
            </a:r>
            <a:r>
              <a:rPr lang="en-US" sz="1100" dirty="0"/>
              <a:t> '</a:t>
            </a:r>
            <a:r>
              <a:rPr lang="en-US" sz="1100" dirty="0" err="1"/>
              <a:t>ocean_proximity</a:t>
            </a:r>
            <a:r>
              <a:rPr lang="en-US" sz="1100" dirty="0"/>
              <a:t>' </a:t>
            </a:r>
            <a:r>
              <a:rPr lang="en-US" sz="1100" dirty="0" err="1"/>
              <a:t>dan</a:t>
            </a:r>
            <a:r>
              <a:rPr lang="en-US" sz="1100" dirty="0"/>
              <a:t> '</a:t>
            </a:r>
            <a:r>
              <a:rPr lang="en-US" sz="1100" dirty="0" err="1"/>
              <a:t>median_income</a:t>
            </a:r>
            <a:r>
              <a:rPr lang="en-US" sz="1100" dirty="0"/>
              <a:t>'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yang paling </a:t>
            </a:r>
            <a:r>
              <a:rPr lang="en-US" sz="1100" dirty="0" err="1"/>
              <a:t>berpengaruh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'</a:t>
            </a:r>
            <a:r>
              <a:rPr lang="en-US" sz="1100" dirty="0" err="1"/>
              <a:t>median_house_value</a:t>
            </a:r>
            <a:r>
              <a:rPr lang="en-US" sz="1100" dirty="0" smtClean="0"/>
              <a:t>'.</a:t>
            </a: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100" dirty="0"/>
              <a:t>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wajar</a:t>
            </a:r>
            <a:r>
              <a:rPr lang="en-US" sz="1100" dirty="0"/>
              <a:t>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mengkonfirmasi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lokasi</a:t>
            </a:r>
            <a:r>
              <a:rPr lang="en-US" sz="1100" dirty="0"/>
              <a:t> </a:t>
            </a:r>
            <a:r>
              <a:rPr lang="en-US" sz="1100" dirty="0" err="1"/>
              <a:t>ternyata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predictor yang paling </a:t>
            </a:r>
            <a:r>
              <a:rPr lang="en-US" sz="1100" dirty="0" err="1"/>
              <a:t>kuat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.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area / </a:t>
            </a:r>
            <a:r>
              <a:rPr lang="en-US" sz="1100" dirty="0" err="1"/>
              <a:t>kawasan</a:t>
            </a:r>
            <a:r>
              <a:rPr lang="en-US" sz="1100" dirty="0"/>
              <a:t> yang </a:t>
            </a:r>
            <a:r>
              <a:rPr lang="en-US" sz="1100" dirty="0" err="1"/>
              <a:t>elit</a:t>
            </a:r>
            <a:r>
              <a:rPr lang="en-US" sz="1100" dirty="0"/>
              <a:t>, </a:t>
            </a:r>
            <a:r>
              <a:rPr lang="en-US" sz="1100" dirty="0" err="1"/>
              <a:t>tentu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nya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juga </a:t>
            </a:r>
            <a:r>
              <a:rPr lang="en-US" sz="1100" dirty="0" err="1"/>
              <a:t>sebaliknya</a:t>
            </a:r>
            <a:r>
              <a:rPr lang="en-US" sz="1100" dirty="0"/>
              <a:t>.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di </a:t>
            </a:r>
            <a:r>
              <a:rPr lang="en-US" sz="1100" dirty="0" err="1"/>
              <a:t>kawasan</a:t>
            </a:r>
            <a:r>
              <a:rPr lang="en-US" sz="1100" dirty="0"/>
              <a:t> </a:t>
            </a:r>
            <a:r>
              <a:rPr lang="en-US" sz="1100" dirty="0" err="1"/>
              <a:t>pinggir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view </a:t>
            </a:r>
            <a:r>
              <a:rPr lang="en-US" sz="1100" dirty="0" err="1"/>
              <a:t>laut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yang paling </a:t>
            </a:r>
            <a:r>
              <a:rPr lang="en-US" sz="1100" dirty="0" err="1"/>
              <a:t>mahal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yang </a:t>
            </a:r>
            <a:r>
              <a:rPr lang="en-US" sz="1100" dirty="0" err="1"/>
              <a:t>berada</a:t>
            </a:r>
            <a:r>
              <a:rPr lang="en-US" sz="1100" dirty="0"/>
              <a:t> di </a:t>
            </a:r>
            <a:r>
              <a:rPr lang="en-US" sz="1100" dirty="0" err="1"/>
              <a:t>lokasi</a:t>
            </a:r>
            <a:r>
              <a:rPr lang="en-US" sz="1100" dirty="0"/>
              <a:t> </a:t>
            </a:r>
            <a:r>
              <a:rPr lang="en-US" sz="1100" dirty="0" err="1"/>
              <a:t>lainnya</a:t>
            </a:r>
            <a:r>
              <a:rPr lang="en-US" sz="1100" dirty="0" smtClean="0"/>
              <a:t>.</a:t>
            </a: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100" dirty="0"/>
              <a:t>Hal </a:t>
            </a:r>
            <a:r>
              <a:rPr lang="en-US" sz="1100" dirty="0" err="1"/>
              <a:t>ini</a:t>
            </a:r>
            <a:r>
              <a:rPr lang="en-US" sz="1100" dirty="0"/>
              <a:t> juga </a:t>
            </a:r>
            <a:r>
              <a:rPr lang="en-US" sz="1100" dirty="0" err="1"/>
              <a:t>berbanding</a:t>
            </a:r>
            <a:r>
              <a:rPr lang="en-US" sz="1100" dirty="0"/>
              <a:t> </a:t>
            </a:r>
            <a:r>
              <a:rPr lang="en-US" sz="1100" dirty="0" err="1"/>
              <a:t>lurus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median income, </a:t>
            </a:r>
            <a:r>
              <a:rPr lang="en-US" sz="1100" dirty="0" err="1"/>
              <a:t>dimana</a:t>
            </a:r>
            <a:r>
              <a:rPr lang="en-US" sz="1100" dirty="0"/>
              <a:t> rata-rata </a:t>
            </a:r>
            <a:r>
              <a:rPr lang="en-US" sz="1100" dirty="0" err="1"/>
              <a:t>penghasilan</a:t>
            </a:r>
            <a:r>
              <a:rPr lang="en-US" sz="1100" dirty="0"/>
              <a:t> </a:t>
            </a:r>
            <a:r>
              <a:rPr lang="en-US" sz="1100" dirty="0" err="1"/>
              <a:t>seseorang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area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di </a:t>
            </a:r>
            <a:r>
              <a:rPr lang="en-US" sz="1100" dirty="0" err="1"/>
              <a:t>sekitarnya</a:t>
            </a:r>
            <a:r>
              <a:rPr lang="en-US" sz="1100" dirty="0"/>
              <a:t>.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 rata-rata </a:t>
            </a:r>
            <a:r>
              <a:rPr lang="en-US" sz="1100" dirty="0" err="1"/>
              <a:t>penghasilan</a:t>
            </a:r>
            <a:r>
              <a:rPr lang="en-US" sz="1100" dirty="0"/>
              <a:t> </a:t>
            </a:r>
            <a:r>
              <a:rPr lang="en-US" sz="1100" dirty="0" err="1"/>
              <a:t>seseorang</a:t>
            </a:r>
            <a:r>
              <a:rPr lang="en-US" sz="1100" dirty="0"/>
              <a:t> di area </a:t>
            </a:r>
            <a:r>
              <a:rPr lang="en-US" sz="1100" dirty="0" err="1"/>
              <a:t>tersebut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mahal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rumahnya</a:t>
            </a:r>
            <a:r>
              <a:rPr lang="en-US" sz="1100" dirty="0"/>
              <a:t>, </a:t>
            </a:r>
            <a:r>
              <a:rPr lang="en-US" sz="1100" dirty="0" err="1"/>
              <a:t>begitu</a:t>
            </a:r>
            <a:r>
              <a:rPr lang="en-US" sz="1100" dirty="0"/>
              <a:t> pula </a:t>
            </a:r>
            <a:r>
              <a:rPr lang="en-US" sz="1100" dirty="0" err="1"/>
              <a:t>sebaliknya</a:t>
            </a:r>
            <a:r>
              <a:rPr lang="en-US" sz="1100" dirty="0" smtClean="0"/>
              <a:t>.</a:t>
            </a: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melihat</a:t>
            </a:r>
            <a:r>
              <a:rPr lang="en-US" sz="1100" dirty="0"/>
              <a:t>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RMSE, </a:t>
            </a:r>
            <a:r>
              <a:rPr lang="en-US" sz="1100" dirty="0" err="1"/>
              <a:t>didapati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RMSE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,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dikarenakan</a:t>
            </a:r>
            <a:r>
              <a:rPr lang="en-US" sz="1100" dirty="0"/>
              <a:t> metric RMSE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kelemahan</a:t>
            </a:r>
            <a:r>
              <a:rPr lang="en-US" sz="1100" dirty="0"/>
              <a:t>: RMSE </a:t>
            </a:r>
            <a:r>
              <a:rPr lang="en-US" sz="1100" dirty="0" err="1"/>
              <a:t>tergantung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scala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data,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skala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RMSE </a:t>
            </a:r>
            <a:r>
              <a:rPr lang="en-US" sz="1100" dirty="0" err="1"/>
              <a:t>nya</a:t>
            </a:r>
            <a:r>
              <a:rPr lang="en-US" sz="1100" dirty="0"/>
              <a:t> juga </a:t>
            </a:r>
            <a:r>
              <a:rPr lang="en-US" sz="1100" dirty="0" err="1"/>
              <a:t>besar</a:t>
            </a:r>
            <a:r>
              <a:rPr lang="en-US" sz="1100" dirty="0"/>
              <a:t>. RMSE juga </a:t>
            </a:r>
            <a:r>
              <a:rPr lang="en-US" sz="1100" dirty="0" err="1"/>
              <a:t>dipengaruhi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outlier,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outlier </a:t>
            </a:r>
            <a:r>
              <a:rPr lang="en-US" sz="1100" dirty="0" err="1"/>
              <a:t>maka</a:t>
            </a:r>
            <a:r>
              <a:rPr lang="en-US" sz="1100" dirty="0"/>
              <a:t> RMSE juga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. </a:t>
            </a:r>
            <a:r>
              <a:rPr lang="en-US" sz="1100" dirty="0" err="1"/>
              <a:t>Seperti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ketahui</a:t>
            </a:r>
            <a:r>
              <a:rPr lang="en-US" sz="1100" dirty="0"/>
              <a:t> data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outlier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, </a:t>
            </a:r>
            <a:r>
              <a:rPr lang="en-US" sz="1100" dirty="0" err="1"/>
              <a:t>tapi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outlier </a:t>
            </a:r>
            <a:r>
              <a:rPr lang="en-US" sz="1100" dirty="0" err="1"/>
              <a:t>nya</a:t>
            </a:r>
            <a:r>
              <a:rPr lang="en-US" sz="1100" dirty="0"/>
              <a:t> </a:t>
            </a:r>
            <a:r>
              <a:rPr lang="en-US" sz="1100" dirty="0" err="1"/>
              <a:t>dihilangkan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loss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banyak</a:t>
            </a:r>
            <a:r>
              <a:rPr lang="en-US" sz="1100" dirty="0"/>
              <a:t> pula.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saya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melihat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pemodelan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metric MAPE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terlalu</a:t>
            </a:r>
            <a:r>
              <a:rPr lang="en-US" sz="1100" dirty="0"/>
              <a:t> sensitive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adanya</a:t>
            </a:r>
            <a:r>
              <a:rPr lang="en-US" sz="1100" dirty="0"/>
              <a:t> outlier, </a:t>
            </a:r>
            <a:r>
              <a:rPr lang="en-US" sz="1100" dirty="0" err="1"/>
              <a:t>dimana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metric MAPE </a:t>
            </a:r>
            <a:r>
              <a:rPr lang="en-US" sz="1100" dirty="0" err="1"/>
              <a:t>sendiri</a:t>
            </a:r>
            <a:r>
              <a:rPr lang="en-US" sz="1100" dirty="0"/>
              <a:t>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sebesar</a:t>
            </a:r>
            <a:r>
              <a:rPr lang="en-US" sz="1100" dirty="0"/>
              <a:t> 16% yang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persen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data </a:t>
            </a:r>
            <a:r>
              <a:rPr lang="en-US" sz="1100" dirty="0" err="1"/>
              <a:t>dibanding</a:t>
            </a:r>
            <a:r>
              <a:rPr lang="en-US" sz="1100" dirty="0"/>
              <a:t> data actual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sekitar</a:t>
            </a:r>
            <a:r>
              <a:rPr lang="en-US" sz="1100" dirty="0"/>
              <a:t> 16%. </a:t>
            </a: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MAPE 16%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termasuk</a:t>
            </a:r>
            <a:r>
              <a:rPr lang="en-US" sz="1100" dirty="0"/>
              <a:t> </a:t>
            </a:r>
            <a:r>
              <a:rPr lang="en-US" sz="1100" dirty="0" err="1"/>
              <a:t>kedalam</a:t>
            </a:r>
            <a:r>
              <a:rPr lang="en-US" sz="1100" dirty="0"/>
              <a:t> </a:t>
            </a:r>
            <a:r>
              <a:rPr lang="en-US" sz="1100" dirty="0" err="1"/>
              <a:t>kategory</a:t>
            </a:r>
            <a:r>
              <a:rPr lang="en-US" sz="1100" dirty="0"/>
              <a:t> 'Good Forecast' </a:t>
            </a:r>
            <a:r>
              <a:rPr lang="en-US" sz="1100" dirty="0" err="1"/>
              <a:t>atau</a:t>
            </a:r>
            <a:r>
              <a:rPr lang="en-US" sz="1100" dirty="0"/>
              <a:t> model </a:t>
            </a:r>
            <a:r>
              <a:rPr lang="en-US" sz="1100" dirty="0" err="1"/>
              <a:t>peramalan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55" y="241097"/>
            <a:ext cx="9966960" cy="1864429"/>
          </a:xfrm>
        </p:spPr>
        <p:txBody>
          <a:bodyPr/>
          <a:lstStyle/>
          <a:p>
            <a:r>
              <a:rPr lang="en-ID" dirty="0" smtClean="0"/>
              <a:t>6. </a:t>
            </a:r>
            <a:r>
              <a:rPr lang="en-ID" dirty="0" err="1" smtClean="0"/>
              <a:t>recomendations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85627" y="1682015"/>
            <a:ext cx="10119520" cy="445409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model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developernya</a:t>
            </a:r>
            <a:r>
              <a:rPr lang="en-US" dirty="0"/>
              <a:t> , </a:t>
            </a:r>
            <a:r>
              <a:rPr lang="en-US" dirty="0" err="1"/>
              <a:t>dll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2.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lama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1990.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inflasi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3. Dari </a:t>
            </a:r>
            <a:r>
              <a:rPr lang="en-US" dirty="0" err="1"/>
              <a:t>sisi</a:t>
            </a:r>
            <a:r>
              <a:rPr lang="en-US" dirty="0"/>
              <a:t> modeling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randomized search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4.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perumahan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California house.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train </a:t>
            </a:r>
            <a:r>
              <a:rPr lang="en-US" dirty="0" err="1"/>
              <a:t>dan</a:t>
            </a:r>
            <a:r>
              <a:rPr lang="en-US" dirty="0"/>
              <a:t> test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model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overfitting/</a:t>
            </a:r>
            <a:r>
              <a:rPr lang="en-US" dirty="0" err="1"/>
              <a:t>underfitting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1990, yang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range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range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range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AGENDA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757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989649"/>
            <a:ext cx="10058400" cy="4050792"/>
          </a:xfrm>
        </p:spPr>
        <p:txBody>
          <a:bodyPr/>
          <a:lstStyle/>
          <a:p>
            <a:pPr marL="0" indent="0" algn="ctr">
              <a:buNone/>
            </a:pPr>
            <a:r>
              <a:rPr lang="en-ID" sz="2800" b="1" dirty="0" smtClean="0"/>
              <a:t>AGENDA</a:t>
            </a:r>
          </a:p>
          <a:p>
            <a:pPr marL="0" indent="0" algn="ctr">
              <a:buNone/>
            </a:pPr>
            <a:endParaRPr lang="en-ID" b="1" dirty="0" smtClean="0"/>
          </a:p>
          <a:p>
            <a:pPr marL="457200" indent="-457200">
              <a:buAutoNum type="arabicPeriod"/>
            </a:pPr>
            <a:r>
              <a:rPr lang="en-ID" sz="2400" b="1" dirty="0" smtClean="0"/>
              <a:t>Context</a:t>
            </a:r>
          </a:p>
          <a:p>
            <a:pPr marL="457200" indent="-457200">
              <a:buAutoNum type="arabicPeriod"/>
            </a:pPr>
            <a:r>
              <a:rPr lang="en-ID" sz="2400" b="1" dirty="0" smtClean="0"/>
              <a:t>Yang </a:t>
            </a:r>
            <a:r>
              <a:rPr lang="en-ID" sz="2400" b="1" dirty="0" err="1" smtClean="0"/>
              <a:t>ditawarkan</a:t>
            </a:r>
            <a:endParaRPr lang="en-ID" sz="2400" b="1" dirty="0" smtClean="0"/>
          </a:p>
          <a:p>
            <a:pPr marL="457200" indent="-457200">
              <a:buAutoNum type="arabicPeriod"/>
            </a:pPr>
            <a:r>
              <a:rPr lang="en-ID" sz="2400" b="1" dirty="0" err="1" smtClean="0"/>
              <a:t>Kenapa</a:t>
            </a:r>
            <a:r>
              <a:rPr lang="en-ID" sz="2400" b="1" dirty="0" smtClean="0"/>
              <a:t> Machine Learning ?</a:t>
            </a:r>
          </a:p>
          <a:p>
            <a:pPr marL="457200" indent="-457200">
              <a:buAutoNum type="arabicPeriod"/>
            </a:pPr>
            <a:r>
              <a:rPr lang="en-ID" sz="2400" b="1" dirty="0" smtClean="0"/>
              <a:t>Modelling (</a:t>
            </a:r>
            <a:r>
              <a:rPr lang="en-ID" sz="2400" b="1" dirty="0" err="1" smtClean="0"/>
              <a:t>Algoritma</a:t>
            </a:r>
            <a:r>
              <a:rPr lang="en-ID" sz="2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ID" sz="2400" b="1" dirty="0" err="1" smtClean="0"/>
              <a:t>Kesimpulan</a:t>
            </a:r>
            <a:r>
              <a:rPr lang="en-ID" sz="2400" b="1" dirty="0" smtClean="0"/>
              <a:t> </a:t>
            </a:r>
          </a:p>
          <a:p>
            <a:pPr marL="457200" indent="-457200">
              <a:buAutoNum type="arabicPeriod"/>
            </a:pPr>
            <a:r>
              <a:rPr lang="en-ID" sz="2400" b="1" dirty="0" err="1" smtClean="0"/>
              <a:t>Rekomendasi</a:t>
            </a:r>
            <a:endParaRPr lang="en-ID" sz="24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1. Context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233387"/>
              </p:ext>
            </p:extLst>
          </p:nvPr>
        </p:nvGraphicFramePr>
        <p:xfrm>
          <a:off x="1069975" y="2120900"/>
          <a:ext cx="10058400" cy="19202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What ?</a:t>
                      </a:r>
                    </a:p>
                    <a:p>
                      <a:pPr algn="ctr"/>
                      <a:r>
                        <a:rPr lang="en-ID" dirty="0" smtClean="0"/>
                        <a:t>Data</a:t>
                      </a:r>
                      <a:r>
                        <a:rPr lang="en-ID" baseline="0" dirty="0" smtClean="0"/>
                        <a:t> Science  </a:t>
                      </a:r>
                      <a:r>
                        <a:rPr lang="en-ID" baseline="0" dirty="0" err="1" smtClean="0"/>
                        <a:t>Baru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Why ?</a:t>
                      </a:r>
                    </a:p>
                    <a:p>
                      <a:pPr algn="ctr"/>
                      <a:r>
                        <a:rPr lang="en-ID" dirty="0" err="1" smtClean="0"/>
                        <a:t>Memprediksi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harga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rumah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When ?</a:t>
                      </a:r>
                    </a:p>
                    <a:p>
                      <a:pPr algn="ctr"/>
                      <a:r>
                        <a:rPr lang="en-ID" dirty="0" err="1" smtClean="0"/>
                        <a:t>Saat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Where ?</a:t>
                      </a:r>
                    </a:p>
                    <a:p>
                      <a:pPr algn="ctr"/>
                      <a:r>
                        <a:rPr lang="en-ID" dirty="0" err="1" smtClean="0"/>
                        <a:t>Perumahan</a:t>
                      </a:r>
                      <a:r>
                        <a:rPr lang="en-ID" baseline="0" dirty="0" smtClean="0"/>
                        <a:t> di California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Who ?</a:t>
                      </a:r>
                    </a:p>
                    <a:p>
                      <a:pPr algn="ctr"/>
                      <a:r>
                        <a:rPr lang="en-ID" dirty="0" err="1" smtClean="0"/>
                        <a:t>Profesional</a:t>
                      </a:r>
                      <a:r>
                        <a:rPr lang="en-ID" dirty="0" smtClean="0"/>
                        <a:t> Data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How ?</a:t>
                      </a:r>
                    </a:p>
                    <a:p>
                      <a:pPr algn="ctr"/>
                      <a:r>
                        <a:rPr lang="en-ID" dirty="0" smtClean="0"/>
                        <a:t>Machine </a:t>
                      </a:r>
                      <a:r>
                        <a:rPr lang="en-ID" dirty="0" err="1" smtClean="0"/>
                        <a:t>LEarning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2. Yang </a:t>
            </a:r>
            <a:r>
              <a:rPr lang="en-ID" dirty="0" err="1" smtClean="0"/>
              <a:t>ditawarkan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sz="2800" dirty="0" smtClean="0"/>
              <a:t>Model Machine Learning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4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3. </a:t>
            </a:r>
            <a:r>
              <a:rPr lang="en-ID" dirty="0" err="1" smtClean="0"/>
              <a:t>Kenapa</a:t>
            </a:r>
            <a:r>
              <a:rPr lang="en-ID" dirty="0" smtClean="0"/>
              <a:t> Machine Learning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meminimalisir</a:t>
            </a:r>
            <a:r>
              <a:rPr lang="en-ID" dirty="0" smtClean="0"/>
              <a:t> error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hendak</a:t>
            </a:r>
            <a:r>
              <a:rPr lang="en-ID" dirty="0" smtClean="0"/>
              <a:t> </a:t>
            </a:r>
            <a:r>
              <a:rPr lang="en-ID" dirty="0" err="1" smtClean="0"/>
              <a:t>membeli</a:t>
            </a:r>
            <a:r>
              <a:rPr lang="en-ID" dirty="0" smtClean="0"/>
              <a:t> </a:t>
            </a:r>
            <a:r>
              <a:rPr lang="en-ID" dirty="0" err="1" smtClean="0"/>
              <a:t>rumah</a:t>
            </a:r>
            <a:r>
              <a:rPr lang="en-ID" dirty="0" smtClean="0"/>
              <a:t> di California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7" y="2658409"/>
            <a:ext cx="10047477" cy="38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Dataset 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3590925" cy="3581400"/>
          </a:xfrm>
          <a:prstGeom prst="rect">
            <a:avLst/>
          </a:prstGeom>
        </p:spPr>
      </p:pic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13" y="2093976"/>
            <a:ext cx="658376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4. </a:t>
            </a:r>
            <a:r>
              <a:rPr lang="en-ID" dirty="0" err="1" smtClean="0"/>
              <a:t>Modeling</a:t>
            </a:r>
            <a:r>
              <a:rPr lang="en-ID" dirty="0" smtClean="0"/>
              <a:t>(</a:t>
            </a:r>
            <a:r>
              <a:rPr lang="en-ID" dirty="0" err="1" smtClean="0"/>
              <a:t>Algoritma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Evaluasi</a:t>
            </a:r>
            <a:r>
              <a:rPr lang="en-ID" dirty="0" smtClean="0"/>
              <a:t> Performa </a:t>
            </a:r>
            <a:r>
              <a:rPr lang="en-ID" dirty="0" err="1" smtClean="0"/>
              <a:t>Tiap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95" y="2663657"/>
            <a:ext cx="7965068" cy="17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Mencari</a:t>
            </a:r>
            <a:r>
              <a:rPr lang="en-ID" dirty="0"/>
              <a:t>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- RMSE</a:t>
            </a:r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46014"/>
            <a:ext cx="9714688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- MAE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27350"/>
            <a:ext cx="9363560" cy="30389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</TotalTime>
  <Words>628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California house prediction</vt:lpstr>
      <vt:lpstr>AGENDA :</vt:lpstr>
      <vt:lpstr>1. Context </vt:lpstr>
      <vt:lpstr>2. Yang ditawarkan Model Machine Learning </vt:lpstr>
      <vt:lpstr>3. Kenapa Machine Learning ??</vt:lpstr>
      <vt:lpstr>Dataset </vt:lpstr>
      <vt:lpstr>4. Modeling(Algoritma)</vt:lpstr>
      <vt:lpstr>Mencari Benchmark </vt:lpstr>
      <vt:lpstr>PowerPoint Presentation</vt:lpstr>
      <vt:lpstr>PowerPoint Presentation</vt:lpstr>
      <vt:lpstr>Predict Test set (tuned model)</vt:lpstr>
      <vt:lpstr>Performa </vt:lpstr>
      <vt:lpstr>Pertandingan harga yang diprediksi vs aktual</vt:lpstr>
      <vt:lpstr>Features importances</vt:lpstr>
      <vt:lpstr>5. Conclusion</vt:lpstr>
      <vt:lpstr>6. recomendations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house prediction</dc:title>
  <dc:creator>dimasigitpriyatna</dc:creator>
  <cp:lastModifiedBy>dimasigitpriyatna</cp:lastModifiedBy>
  <cp:revision>9</cp:revision>
  <dcterms:created xsi:type="dcterms:W3CDTF">2022-08-18T09:52:05Z</dcterms:created>
  <dcterms:modified xsi:type="dcterms:W3CDTF">2022-08-18T12:06:06Z</dcterms:modified>
</cp:coreProperties>
</file>