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DF44-97B2-4752-85BE-504504A4F88A}" type="datetimeFigureOut">
              <a:rPr lang="id-ID" smtClean="0"/>
              <a:t>19/10/2018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791E-A209-4381-953A-C6A159FED93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21384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DF44-97B2-4752-85BE-504504A4F88A}" type="datetimeFigureOut">
              <a:rPr lang="id-ID" smtClean="0"/>
              <a:t>19/10/2018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791E-A209-4381-953A-C6A159FED93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7245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DF44-97B2-4752-85BE-504504A4F88A}" type="datetimeFigureOut">
              <a:rPr lang="id-ID" smtClean="0"/>
              <a:t>19/10/2018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791E-A209-4381-953A-C6A159FED93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310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DF44-97B2-4752-85BE-504504A4F88A}" type="datetimeFigureOut">
              <a:rPr lang="id-ID" smtClean="0"/>
              <a:t>19/10/2018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791E-A209-4381-953A-C6A159FED93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4036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DF44-97B2-4752-85BE-504504A4F88A}" type="datetimeFigureOut">
              <a:rPr lang="id-ID" smtClean="0"/>
              <a:t>19/10/2018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791E-A209-4381-953A-C6A159FED93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74689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DF44-97B2-4752-85BE-504504A4F88A}" type="datetimeFigureOut">
              <a:rPr lang="id-ID" smtClean="0"/>
              <a:t>19/10/2018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791E-A209-4381-953A-C6A159FED93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7106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DF44-97B2-4752-85BE-504504A4F88A}" type="datetimeFigureOut">
              <a:rPr lang="id-ID" smtClean="0"/>
              <a:t>19/10/2018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791E-A209-4381-953A-C6A159FED93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6177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DF44-97B2-4752-85BE-504504A4F88A}" type="datetimeFigureOut">
              <a:rPr lang="id-ID" smtClean="0"/>
              <a:t>19/10/2018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791E-A209-4381-953A-C6A159FED93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49995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DF44-97B2-4752-85BE-504504A4F88A}" type="datetimeFigureOut">
              <a:rPr lang="id-ID" smtClean="0"/>
              <a:t>19/10/2018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791E-A209-4381-953A-C6A159FED93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1881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DF44-97B2-4752-85BE-504504A4F88A}" type="datetimeFigureOut">
              <a:rPr lang="id-ID" smtClean="0"/>
              <a:t>19/10/2018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791E-A209-4381-953A-C6A159FED93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75130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DF44-97B2-4752-85BE-504504A4F88A}" type="datetimeFigureOut">
              <a:rPr lang="id-ID" smtClean="0"/>
              <a:t>19/10/2018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791E-A209-4381-953A-C6A159FED93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03651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2DF44-97B2-4752-85BE-504504A4F88A}" type="datetimeFigureOut">
              <a:rPr lang="id-ID" smtClean="0"/>
              <a:t>19/10/2018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2791E-A209-4381-953A-C6A159FED93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30944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94103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noorman subekti</dc:creator>
  <cp:lastModifiedBy>noorman subekti</cp:lastModifiedBy>
  <cp:revision>1</cp:revision>
  <dcterms:created xsi:type="dcterms:W3CDTF">2018-10-19T01:21:12Z</dcterms:created>
  <dcterms:modified xsi:type="dcterms:W3CDTF">2018-10-19T01:22:21Z</dcterms:modified>
</cp:coreProperties>
</file>