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4" r:id="rId3"/>
    <p:sldId id="258" r:id="rId4"/>
    <p:sldId id="263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May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200" dirty="0" smtClean="0"/>
              <a:t>Real-time Visualization of Mata Garuda Log Analysis Using Log Data Streams &amp; Lambda </a:t>
            </a:r>
            <a:r>
              <a:rPr lang="id-ID" sz="3200" dirty="0" smtClean="0">
                <a:effectLst/>
              </a:rPr>
              <a:t>Architecture </a:t>
            </a:r>
            <a:r>
              <a:rPr lang="id-ID" sz="3200" dirty="0" smtClean="0"/>
              <a:t>for Real-time </a:t>
            </a:r>
            <a:r>
              <a:rPr lang="en-GB" sz="3200" smtClean="0"/>
              <a:t>M</a:t>
            </a:r>
            <a:r>
              <a:rPr lang="id-ID" sz="3200" smtClean="0"/>
              <a:t>onitoring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Dimas Rizky H.P.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AutoNum type="arabicPeriod"/>
            </a:pPr>
            <a:r>
              <a:rPr lang="id-ID" sz="2800" dirty="0" smtClean="0"/>
              <a:t>Introduction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Background &amp; Fact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Problem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Goal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Solution</a:t>
            </a:r>
          </a:p>
          <a:p>
            <a:pPr marL="475488" indent="-457200">
              <a:buAutoNum type="arabicPeriod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of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555526"/>
            <a:ext cx="6105872" cy="27020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 smtClean="0"/>
              <a:t>Mata Garuda, snort-based </a:t>
            </a:r>
            <a:r>
              <a:rPr lang="id-ID" dirty="0" smtClean="0"/>
              <a:t>NIDS</a:t>
            </a:r>
          </a:p>
          <a:p>
            <a:pPr>
              <a:buFontTx/>
              <a:buChar char="-"/>
            </a:pPr>
            <a:r>
              <a:rPr lang="id-ID" dirty="0" smtClean="0"/>
              <a:t>Snort-based Mata Garuda is using signature base technique to detect the malicious activity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It still n</a:t>
            </a:r>
            <a:r>
              <a:rPr lang="id-ID" dirty="0" smtClean="0"/>
              <a:t>eeds </a:t>
            </a:r>
            <a:r>
              <a:rPr lang="id-ID" dirty="0" smtClean="0"/>
              <a:t>15 minutes to fetch the </a:t>
            </a:r>
            <a:r>
              <a:rPr lang="id-ID" dirty="0" smtClean="0"/>
              <a:t>log and refreshing the graphical log</a:t>
            </a:r>
            <a:endParaRPr lang="id-ID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555526"/>
            <a:ext cx="6105872" cy="27020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/>
              <a:t>The main problem of using signature based technique is it vulnerability to unknown attack</a:t>
            </a:r>
          </a:p>
          <a:p>
            <a:pPr>
              <a:buFontTx/>
              <a:buChar char="-"/>
            </a:pPr>
            <a:r>
              <a:rPr lang="id-ID" dirty="0"/>
              <a:t>It can be overcome with network administrator </a:t>
            </a:r>
            <a:r>
              <a:rPr lang="id-ID" dirty="0" smtClean="0"/>
              <a:t>self-monitoring activit</a:t>
            </a:r>
          </a:p>
          <a:p>
            <a:pPr>
              <a:buFontTx/>
              <a:buChar char="-"/>
            </a:pPr>
            <a:r>
              <a:rPr lang="id-ID" dirty="0" smtClean="0"/>
              <a:t>To perform optimal self-monitoring, network administrator have to see the event log by him/herself</a:t>
            </a:r>
            <a:endParaRPr lang="id-ID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 - Fact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3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51570"/>
            <a:ext cx="6096000" cy="2305980"/>
          </a:xfrm>
        </p:spPr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Mata Garuda </a:t>
            </a:r>
            <a:r>
              <a:rPr lang="id-ID" dirty="0" smtClean="0"/>
              <a:t>already implemented by graphical log monitoring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But, it needs some time (15 minutes) to fetch the data from the analytic</a:t>
            </a:r>
          </a:p>
          <a:p>
            <a:pPr>
              <a:buFontTx/>
              <a:buChar char="-"/>
            </a:pPr>
            <a:r>
              <a:rPr lang="id-ID" dirty="0" smtClean="0"/>
              <a:t>The time needed to recognize the threat is should be short enough.</a:t>
            </a:r>
            <a:endParaRPr lang="id-ID" dirty="0" smtClean="0"/>
          </a:p>
          <a:p>
            <a:pPr>
              <a:buFontTx/>
              <a:buChar char="-"/>
            </a:pPr>
            <a:endParaRPr lang="id-ID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Background </a:t>
            </a:r>
            <a:r>
              <a:rPr lang="id-ID" sz="4400" dirty="0" smtClean="0"/>
              <a:t>– Problem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9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Create a realtime vizualisation of Mata Garuda Log</a:t>
            </a:r>
          </a:p>
          <a:p>
            <a:pPr>
              <a:buFontTx/>
              <a:buChar char="-"/>
            </a:pPr>
            <a:r>
              <a:rPr lang="id-ID" dirty="0" smtClean="0"/>
              <a:t>Reduce the time-related threat caused by uknown attack by providing the network administrator real-time monitoring capabilities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Goal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May 5,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Kuliah\Semester 6\TA\Arsitektur Sis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081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6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413</TotalTime>
  <Words>188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Real-time Visualization of Mata Garuda Log Analysis Using Log Data Streams &amp; Lambda Architecture for Real-time Monitoring</vt:lpstr>
      <vt:lpstr>Table of Content</vt:lpstr>
      <vt:lpstr>Introduction</vt:lpstr>
      <vt:lpstr>Background - Fact</vt:lpstr>
      <vt:lpstr>Background – Problem</vt:lpstr>
      <vt:lpstr>Goal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 Real-Time Alerting</dc:title>
  <dc:creator>Windows User</dc:creator>
  <cp:lastModifiedBy>Windows User</cp:lastModifiedBy>
  <cp:revision>11</cp:revision>
  <dcterms:created xsi:type="dcterms:W3CDTF">2017-05-03T01:28:56Z</dcterms:created>
  <dcterms:modified xsi:type="dcterms:W3CDTF">2017-05-05T04:13:25Z</dcterms:modified>
</cp:coreProperties>
</file>