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4" r:id="rId3"/>
    <p:sldId id="258" r:id="rId4"/>
    <p:sldId id="263" r:id="rId5"/>
    <p:sldId id="261" r:id="rId6"/>
    <p:sldId id="260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6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2240554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914400"/>
            <a:ext cx="7543800" cy="1614488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531618"/>
            <a:ext cx="6172200" cy="51435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514351"/>
            <a:ext cx="5791200" cy="26288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Friday, May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457201"/>
            <a:ext cx="2133600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514351"/>
            <a:ext cx="5029200" cy="3429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Friday, May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3055873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200526"/>
            <a:ext cx="3733800" cy="54864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428750"/>
            <a:ext cx="6035040" cy="1762506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493776"/>
            <a:ext cx="3273552" cy="257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493777"/>
            <a:ext cx="3273552" cy="25741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496482"/>
            <a:ext cx="3273552" cy="47982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028700"/>
            <a:ext cx="3276600" cy="20574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496482"/>
            <a:ext cx="3273552" cy="47982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028700"/>
            <a:ext cx="3273552" cy="20574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39014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39014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330941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1"/>
            <a:ext cx="4343400" cy="257175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514351"/>
            <a:ext cx="2590800" cy="257175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459582"/>
            <a:ext cx="6705600" cy="191023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2589785"/>
            <a:ext cx="5029200" cy="540603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2498598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778831"/>
            <a:ext cx="7240620" cy="428024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418098" y="314349"/>
            <a:ext cx="4153854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87641"/>
            <a:ext cx="6479362" cy="356606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3657600"/>
            <a:ext cx="7543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514351"/>
            <a:ext cx="6096000" cy="2743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1605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4616054"/>
            <a:ext cx="45720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4381500"/>
            <a:ext cx="2133600" cy="2286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3200" dirty="0" smtClean="0"/>
              <a:t>Real-time Visualization of Mata Garuda Log Analysis Using Log Data Streams &amp; Lambda </a:t>
            </a:r>
            <a:r>
              <a:rPr lang="id-ID" sz="3200" dirty="0" smtClean="0">
                <a:effectLst/>
              </a:rPr>
              <a:t>Architecture </a:t>
            </a:r>
            <a:r>
              <a:rPr lang="id-ID" sz="3200" dirty="0" smtClean="0"/>
              <a:t>for Real-time monitoring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By Dimas Rizky H.P.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7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75488" indent="-457200">
              <a:buAutoNum type="arabicPeriod"/>
            </a:pPr>
            <a:r>
              <a:rPr lang="id-ID" sz="2800" dirty="0" smtClean="0"/>
              <a:t>Introduction</a:t>
            </a:r>
          </a:p>
          <a:p>
            <a:pPr marL="475488" indent="-457200">
              <a:buAutoNum type="arabicPeriod"/>
            </a:pPr>
            <a:r>
              <a:rPr lang="id-ID" sz="2800" dirty="0" smtClean="0"/>
              <a:t>Background &amp; Fact</a:t>
            </a:r>
          </a:p>
          <a:p>
            <a:pPr marL="475488" indent="-457200">
              <a:buAutoNum type="arabicPeriod"/>
            </a:pPr>
            <a:r>
              <a:rPr lang="id-ID" sz="2800" dirty="0" smtClean="0"/>
              <a:t>Problem</a:t>
            </a:r>
          </a:p>
          <a:p>
            <a:pPr marL="475488" indent="-457200">
              <a:buAutoNum type="arabicPeriod"/>
            </a:pPr>
            <a:r>
              <a:rPr lang="id-ID" sz="2800" dirty="0" smtClean="0"/>
              <a:t>Goal</a:t>
            </a:r>
          </a:p>
          <a:p>
            <a:pPr marL="475488" indent="-457200">
              <a:buAutoNum type="arabicPeriod"/>
            </a:pPr>
            <a:r>
              <a:rPr lang="id-ID" sz="2800" dirty="0" smtClean="0"/>
              <a:t>Solution</a:t>
            </a:r>
          </a:p>
          <a:p>
            <a:pPr marL="475488" indent="-457200">
              <a:buAutoNum type="arabicPeriod"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Table of Content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2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23728" y="555526"/>
            <a:ext cx="6105872" cy="270202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d-ID" dirty="0" smtClean="0"/>
              <a:t>Mata Garuda, snort-based </a:t>
            </a:r>
            <a:r>
              <a:rPr lang="id-ID" dirty="0" smtClean="0"/>
              <a:t>NIDS</a:t>
            </a:r>
          </a:p>
          <a:p>
            <a:pPr>
              <a:buFontTx/>
              <a:buChar char="-"/>
            </a:pPr>
            <a:r>
              <a:rPr lang="id-ID" dirty="0" smtClean="0"/>
              <a:t>Snort-based Mata Garuda is using signature base technique to detect the malicious activity</a:t>
            </a:r>
            <a:endParaRPr lang="id-ID" dirty="0" smtClean="0"/>
          </a:p>
          <a:p>
            <a:pPr>
              <a:buFontTx/>
              <a:buChar char="-"/>
            </a:pPr>
            <a:r>
              <a:rPr lang="id-ID" dirty="0" smtClean="0"/>
              <a:t>It still n</a:t>
            </a:r>
            <a:r>
              <a:rPr lang="id-ID" dirty="0" smtClean="0"/>
              <a:t>eeds </a:t>
            </a:r>
            <a:r>
              <a:rPr lang="id-ID" dirty="0" smtClean="0"/>
              <a:t>15 minutes to fetch the </a:t>
            </a:r>
            <a:r>
              <a:rPr lang="id-ID" dirty="0" smtClean="0"/>
              <a:t>log and refreshing the graphical log</a:t>
            </a:r>
            <a:endParaRPr lang="id-ID" dirty="0" smtClean="0"/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4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23728" y="555526"/>
            <a:ext cx="6105872" cy="270202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d-ID" dirty="0"/>
              <a:t>The main problem of using signature based technique is it vulnerability to unknown attack</a:t>
            </a:r>
          </a:p>
          <a:p>
            <a:pPr>
              <a:buFontTx/>
              <a:buChar char="-"/>
            </a:pPr>
            <a:r>
              <a:rPr lang="id-ID" dirty="0"/>
              <a:t>It can be overcome with network administrator </a:t>
            </a:r>
            <a:r>
              <a:rPr lang="id-ID" dirty="0" smtClean="0"/>
              <a:t>self-monitoring activit</a:t>
            </a:r>
          </a:p>
          <a:p>
            <a:pPr>
              <a:buFontTx/>
              <a:buChar char="-"/>
            </a:pPr>
            <a:r>
              <a:rPr lang="id-ID" dirty="0" smtClean="0"/>
              <a:t>To perform optimal self-monitoring, network administrator have to see the event log by him/herself</a:t>
            </a:r>
            <a:endParaRPr lang="id-ID" dirty="0"/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Background - Fact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3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951570"/>
            <a:ext cx="6096000" cy="2305980"/>
          </a:xfrm>
        </p:spPr>
        <p:txBody>
          <a:bodyPr/>
          <a:lstStyle/>
          <a:p>
            <a:pPr>
              <a:buFontTx/>
              <a:buChar char="-"/>
            </a:pPr>
            <a:r>
              <a:rPr lang="id-ID" dirty="0" smtClean="0"/>
              <a:t>Mata Garuda </a:t>
            </a:r>
            <a:r>
              <a:rPr lang="id-ID" dirty="0" smtClean="0"/>
              <a:t>already implemented by graphical log monitoring</a:t>
            </a:r>
            <a:endParaRPr lang="id-ID" dirty="0" smtClean="0"/>
          </a:p>
          <a:p>
            <a:pPr>
              <a:buFontTx/>
              <a:buChar char="-"/>
            </a:pPr>
            <a:r>
              <a:rPr lang="id-ID" dirty="0" smtClean="0"/>
              <a:t>But, it needs some time (15 minutes) to fetch the data from the analytic</a:t>
            </a:r>
          </a:p>
          <a:p>
            <a:pPr>
              <a:buFontTx/>
              <a:buChar char="-"/>
            </a:pPr>
            <a:r>
              <a:rPr lang="id-ID" dirty="0" smtClean="0"/>
              <a:t>The time needed to recognize the threat is should be short enough.</a:t>
            </a:r>
            <a:endParaRPr lang="id-ID" dirty="0" smtClean="0"/>
          </a:p>
          <a:p>
            <a:pPr>
              <a:buFontTx/>
              <a:buChar char="-"/>
            </a:pPr>
            <a:endParaRPr lang="id-ID" dirty="0" smtClean="0"/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400" dirty="0" smtClean="0"/>
              <a:t>Background </a:t>
            </a:r>
            <a:r>
              <a:rPr lang="id-ID" sz="4400" dirty="0" smtClean="0"/>
              <a:t>– Problem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9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id-ID" dirty="0" smtClean="0"/>
              <a:t>Create a realtime vizualisation of Mata Garuda Log</a:t>
            </a:r>
          </a:p>
          <a:p>
            <a:pPr>
              <a:buFontTx/>
              <a:buChar char="-"/>
            </a:pPr>
            <a:r>
              <a:rPr lang="id-ID" dirty="0" smtClean="0"/>
              <a:t>Reduce the time-related threat caused by uknown attack by providing the network administrator real-time monitoring capabilities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Goal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6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:\Kuliah\Semester 6\TA\Arsitektur Siste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3081"/>
            <a:ext cx="7620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063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412</TotalTime>
  <Words>187</Words>
  <Application>Microsoft Office PowerPoint</Application>
  <PresentationFormat>On-screen Show (16:9)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Elemental</vt:lpstr>
      <vt:lpstr>Real-time Visualization of Mata Garuda Log Analysis Using Log Data Streams &amp; Lambda Architecture for Real-time monitoring</vt:lpstr>
      <vt:lpstr>Table of Content</vt:lpstr>
      <vt:lpstr>Introduction</vt:lpstr>
      <vt:lpstr>Background - Fact</vt:lpstr>
      <vt:lpstr>Background – Problem</vt:lpstr>
      <vt:lpstr>Goal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Snort Real-Time Alerting</dc:title>
  <dc:creator>Windows User</dc:creator>
  <cp:lastModifiedBy>Windows User</cp:lastModifiedBy>
  <cp:revision>10</cp:revision>
  <dcterms:created xsi:type="dcterms:W3CDTF">2017-05-03T01:28:56Z</dcterms:created>
  <dcterms:modified xsi:type="dcterms:W3CDTF">2017-05-05T04:12:33Z</dcterms:modified>
</cp:coreProperties>
</file>