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21" autoAdjust="0"/>
    <p:restoredTop sz="94660"/>
  </p:normalViewPr>
  <p:slideViewPr>
    <p:cSldViewPr>
      <p:cViewPr varScale="1">
        <p:scale>
          <a:sx n="87" d="100"/>
          <a:sy n="87" d="100"/>
        </p:scale>
        <p:origin x="-17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54D4A8-5AA7-4A1A-9E55-133E3CF01AF4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879415-7680-4604-87AE-95AE8F4EE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Tuning </a:t>
            </a:r>
            <a:r>
              <a:rPr lang="en-US" dirty="0" err="1" smtClean="0"/>
              <a:t>Datawarehouse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Wiratmoko</a:t>
            </a:r>
            <a:r>
              <a:rPr lang="en-US" dirty="0" smtClean="0"/>
              <a:t> </a:t>
            </a:r>
            <a:r>
              <a:rPr lang="en-US" dirty="0" err="1" smtClean="0"/>
              <a:t>Yuwono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Oracle® Database</a:t>
            </a:r>
          </a:p>
          <a:p>
            <a:pPr algn="ctr">
              <a:buNone/>
            </a:pPr>
            <a:r>
              <a:rPr lang="en-US" dirty="0" smtClean="0"/>
              <a:t>Data Warehousing Guide</a:t>
            </a:r>
          </a:p>
          <a:p>
            <a:pPr algn="ctr">
              <a:buNone/>
            </a:pPr>
            <a:r>
              <a:rPr lang="en-US" dirty="0" smtClean="0"/>
              <a:t>10</a:t>
            </a:r>
            <a:r>
              <a:rPr lang="en-US" i="1" dirty="0" smtClean="0"/>
              <a:t>g Release 2 (10.2)</a:t>
            </a:r>
          </a:p>
          <a:p>
            <a:pPr algn="ctr">
              <a:buNone/>
            </a:pPr>
            <a:r>
              <a:rPr lang="en-US" b="1" dirty="0" smtClean="0"/>
              <a:t>B14223-02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December 2005</a:t>
            </a:r>
          </a:p>
          <a:p>
            <a:pPr algn="ctr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Performa I / O harus selalu menjadi pertimbangan utama bagi para desainer data warehouse</a:t>
            </a:r>
            <a:r>
              <a:rPr lang="en-US" dirty="0" smtClean="0"/>
              <a:t> </a:t>
            </a:r>
            <a:r>
              <a:rPr lang="id-ID" dirty="0" smtClean="0"/>
              <a:t>dan administrator.</a:t>
            </a:r>
            <a:endParaRPr lang="en-US" dirty="0" smtClean="0"/>
          </a:p>
          <a:p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spesifik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I/O yang </a:t>
            </a:r>
            <a:r>
              <a:rPr lang="en-US" dirty="0" err="1" smtClean="0"/>
              <a:t>intensif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load data yang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membuat</a:t>
            </a:r>
            <a:r>
              <a:rPr lang="en-US" dirty="0" smtClean="0"/>
              <a:t> index, </a:t>
            </a:r>
            <a:r>
              <a:rPr lang="en-US" dirty="0" err="1" smtClean="0"/>
              <a:t>membuat</a:t>
            </a:r>
            <a:r>
              <a:rPr lang="en-US" dirty="0" smtClean="0"/>
              <a:t> materialized view </a:t>
            </a:r>
            <a:r>
              <a:rPr lang="en-US" dirty="0" err="1" smtClean="0"/>
              <a:t>dan</a:t>
            </a:r>
            <a:r>
              <a:rPr lang="en-US" dirty="0" smtClean="0"/>
              <a:t> query </a:t>
            </a:r>
            <a:r>
              <a:rPr lang="en-US" dirty="0" err="1" smtClean="0"/>
              <a:t>pada</a:t>
            </a:r>
            <a:r>
              <a:rPr lang="en-US" dirty="0" smtClean="0"/>
              <a:t> volume data yang </a:t>
            </a:r>
            <a:r>
              <a:rPr lang="en-US" dirty="0" err="1" smtClean="0"/>
              <a:t>besar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Mengkonfigurasi</a:t>
            </a:r>
            <a:r>
              <a:rPr lang="en-US" dirty="0" smtClean="0"/>
              <a:t> I/O bandwidth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storage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id-ID" dirty="0" smtClean="0"/>
              <a:t>Pembagian Storage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Gunakan</a:t>
            </a:r>
            <a:r>
              <a:rPr lang="en-US" dirty="0" smtClean="0"/>
              <a:t> Storage Redundancy (backup)</a:t>
            </a:r>
          </a:p>
          <a:p>
            <a:pPr>
              <a:buNone/>
            </a:pPr>
            <a:r>
              <a:rPr lang="en-US" dirty="0" smtClean="0"/>
              <a:t>4. Test </a:t>
            </a:r>
            <a:r>
              <a:rPr lang="en-US" dirty="0" err="1" smtClean="0"/>
              <a:t>sistem</a:t>
            </a:r>
            <a:r>
              <a:rPr lang="en-US" dirty="0" smtClean="0"/>
              <a:t> I/O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</a:p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storage (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I/O bandwidth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mementingkan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storage.</a:t>
            </a:r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I/O </a:t>
            </a:r>
            <a:r>
              <a:rPr lang="en-US" dirty="0"/>
              <a:t>throughput </a:t>
            </a:r>
            <a:r>
              <a:rPr lang="en-US" dirty="0" smtClean="0"/>
              <a:t>rates</a:t>
            </a:r>
          </a:p>
          <a:p>
            <a:r>
              <a:rPr lang="en-US" dirty="0" err="1" smtClean="0"/>
              <a:t>Pilihlah</a:t>
            </a:r>
            <a:r>
              <a:rPr lang="en-US" dirty="0" smtClean="0"/>
              <a:t> I/O throughput rates yang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semisal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RPM </a:t>
            </a:r>
            <a:r>
              <a:rPr lang="en-US" dirty="0" err="1" smtClean="0"/>
              <a:t>tinggi</a:t>
            </a:r>
            <a:r>
              <a:rPr lang="en-US" dirty="0" smtClean="0"/>
              <a:t>, buffer cache </a:t>
            </a:r>
            <a:r>
              <a:rPr lang="en-US" dirty="0" err="1" smtClean="0"/>
              <a:t>besar</a:t>
            </a:r>
            <a:r>
              <a:rPr lang="en-US" dirty="0" smtClean="0"/>
              <a:t>, write </a:t>
            </a:r>
            <a:r>
              <a:rPr lang="en-US" dirty="0" err="1" smtClean="0"/>
              <a:t>dan</a:t>
            </a:r>
            <a:r>
              <a:rPr lang="en-US" dirty="0" smtClean="0"/>
              <a:t> read speed yang </a:t>
            </a:r>
            <a:r>
              <a:rPr lang="en-US" dirty="0" err="1" smtClean="0"/>
              <a:t>tinggi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Konfigurasi</a:t>
            </a:r>
            <a:r>
              <a:rPr lang="en-US" dirty="0" smtClean="0"/>
              <a:t> I/O bandwidth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mengkonfigurasi</a:t>
            </a:r>
            <a:r>
              <a:rPr lang="en-US" dirty="0" smtClean="0"/>
              <a:t> I/O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datawareshouse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max I/O bandwidth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disk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channel </a:t>
            </a:r>
            <a:r>
              <a:rPr lang="en-US" dirty="0" err="1" smtClean="0"/>
              <a:t>tiap</a:t>
            </a:r>
            <a:r>
              <a:rPr lang="en-US" dirty="0" smtClean="0"/>
              <a:t> object database.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datafiles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oracle</a:t>
            </a:r>
          </a:p>
          <a:p>
            <a:r>
              <a:rPr lang="en-US" dirty="0" err="1" smtClean="0"/>
              <a:t>Datafiles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didistribusikan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disk yang </a:t>
            </a:r>
            <a:r>
              <a:rPr lang="en-US" dirty="0" err="1" smtClean="0"/>
              <a:t>berbeda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Pembagian Strorage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kali </a:t>
            </a:r>
            <a:r>
              <a:rPr lang="en-US" dirty="0" err="1" smtClean="0"/>
              <a:t>mempunyai</a:t>
            </a:r>
            <a:r>
              <a:rPr lang="en-US" dirty="0" smtClean="0"/>
              <a:t> data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yang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storage,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disk redundancy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hardware storage.</a:t>
            </a:r>
          </a:p>
          <a:p>
            <a:r>
              <a:rPr lang="en-US" dirty="0" err="1" smtClean="0"/>
              <a:t>Satu</a:t>
            </a:r>
            <a:r>
              <a:rPr lang="en-US" dirty="0" smtClean="0"/>
              <a:t> disk master,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1 disk backup.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RAID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disk redundancy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Storage Redundancy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Hal yang </a:t>
            </a:r>
            <a:r>
              <a:rPr lang="en-US" dirty="0" err="1" smtClean="0"/>
              <a:t>terpenting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I/O </a:t>
            </a:r>
            <a:r>
              <a:rPr lang="en-US" dirty="0" err="1" smtClean="0"/>
              <a:t>sebelum</a:t>
            </a:r>
            <a:r>
              <a:rPr lang="en-US" dirty="0" smtClean="0"/>
              <a:t> database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sekali</a:t>
            </a:r>
            <a:r>
              <a:rPr lang="en-US" dirty="0" smtClean="0"/>
              <a:t> file database </a:t>
            </a:r>
            <a:r>
              <a:rPr lang="en-US" dirty="0" err="1" smtClean="0"/>
              <a:t>dibuat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mengkonfigurasi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logical volume managers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rekonfigurasi</a:t>
            </a:r>
            <a:r>
              <a:rPr lang="en-US" dirty="0" smtClean="0"/>
              <a:t> files yang </a:t>
            </a:r>
            <a:r>
              <a:rPr lang="en-US" dirty="0" err="1" smtClean="0"/>
              <a:t>dinamis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adapula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mengkonfigurasi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I/O </a:t>
            </a:r>
            <a:r>
              <a:rPr lang="en-US" dirty="0" err="1" smtClean="0"/>
              <a:t>layoutnya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sistem</a:t>
            </a:r>
            <a:r>
              <a:rPr lang="en-US" dirty="0" smtClean="0"/>
              <a:t> I/O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 </a:t>
            </a:r>
            <a:r>
              <a:rPr lang="en-US" dirty="0" err="1" smtClean="0"/>
              <a:t>datawarehouse</a:t>
            </a:r>
            <a:r>
              <a:rPr lang="en-US" dirty="0" smtClean="0"/>
              <a:t>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merencanakan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data </a:t>
            </a:r>
            <a:r>
              <a:rPr lang="en-US" dirty="0" err="1" smtClean="0"/>
              <a:t>kedepan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datawarehouse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4 disk </a:t>
            </a:r>
            <a:r>
              <a:rPr lang="en-US" dirty="0" err="1" smtClean="0"/>
              <a:t>tambahan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20 disk </a:t>
            </a:r>
            <a:r>
              <a:rPr lang="en-US" dirty="0" err="1" smtClean="0"/>
              <a:t>sebelumnya</a:t>
            </a:r>
            <a:r>
              <a:rPr lang="en-US" dirty="0" smtClean="0"/>
              <a:t>. </a:t>
            </a:r>
            <a:r>
              <a:rPr lang="en-US" dirty="0" err="1" smtClean="0"/>
              <a:t>Semestinya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24 disk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mengkonvert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lama </a:t>
            </a:r>
            <a:r>
              <a:rPr lang="en-US" dirty="0" err="1" smtClean="0"/>
              <a:t>dalam</a:t>
            </a:r>
            <a:r>
              <a:rPr lang="en-US" dirty="0" smtClean="0"/>
              <a:t> 20 disk </a:t>
            </a:r>
            <a:r>
              <a:rPr lang="en-US" dirty="0" err="1" smtClean="0"/>
              <a:t>tadi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tablespace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 err="1" smtClean="0"/>
              <a:t>Dua</a:t>
            </a:r>
            <a:r>
              <a:rPr lang="en-US" sz="2100" dirty="0" smtClean="0"/>
              <a:t> Features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disk </a:t>
            </a:r>
            <a:r>
              <a:rPr lang="en-US" sz="2100" dirty="0" err="1" smtClean="0"/>
              <a:t>adalah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oracle managed files </a:t>
            </a:r>
            <a:r>
              <a:rPr lang="en-US" sz="2100" dirty="0" err="1" smtClean="0"/>
              <a:t>dan</a:t>
            </a:r>
            <a:r>
              <a:rPr lang="en-US" sz="2100" dirty="0" smtClean="0"/>
              <a:t> automatic storage management (ASM), </a:t>
            </a:r>
            <a:r>
              <a:rPr lang="en-US" sz="2100" dirty="0" err="1" smtClean="0"/>
              <a:t>tanpa</a:t>
            </a:r>
            <a:r>
              <a:rPr lang="en-US" sz="2100" dirty="0" smtClean="0"/>
              <a:t> </a:t>
            </a:r>
            <a:r>
              <a:rPr lang="en-US" sz="2100" dirty="0" err="1" smtClean="0"/>
              <a:t>adanya</a:t>
            </a:r>
            <a:r>
              <a:rPr lang="en-US" sz="2100" dirty="0" smtClean="0"/>
              <a:t> software </a:t>
            </a:r>
            <a:r>
              <a:rPr lang="en-US" sz="2100" dirty="0" err="1" smtClean="0"/>
              <a:t>ini</a:t>
            </a:r>
            <a:r>
              <a:rPr lang="en-US" sz="2100" dirty="0" smtClean="0"/>
              <a:t>, </a:t>
            </a:r>
            <a:r>
              <a:rPr lang="en-US" sz="2100" dirty="0" err="1" smtClean="0"/>
              <a:t>maka</a:t>
            </a:r>
            <a:r>
              <a:rPr lang="en-US" sz="2100" dirty="0" smtClean="0"/>
              <a:t> administrator database </a:t>
            </a:r>
            <a:r>
              <a:rPr lang="en-US" sz="2100" dirty="0" err="1" smtClean="0"/>
              <a:t>harus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file database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manual,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datawarehouse</a:t>
            </a:r>
            <a:r>
              <a:rPr lang="en-US" sz="2100" dirty="0" smtClean="0"/>
              <a:t>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mencapai</a:t>
            </a:r>
            <a:r>
              <a:rPr lang="en-US" sz="2100" dirty="0" smtClean="0"/>
              <a:t> </a:t>
            </a:r>
            <a:r>
              <a:rPr lang="en-US" sz="2100" dirty="0" err="1" smtClean="0"/>
              <a:t>ratusan</a:t>
            </a:r>
            <a:r>
              <a:rPr lang="en-US" sz="2100" dirty="0" smtClean="0"/>
              <a:t> </a:t>
            </a:r>
            <a:r>
              <a:rPr lang="en-US" sz="2100" dirty="0" err="1" smtClean="0"/>
              <a:t>bahkan</a:t>
            </a:r>
            <a:r>
              <a:rPr lang="en-US" sz="2100" dirty="0" smtClean="0"/>
              <a:t> </a:t>
            </a:r>
            <a:r>
              <a:rPr lang="en-US" sz="2100" dirty="0" err="1" smtClean="0"/>
              <a:t>ribuan</a:t>
            </a:r>
            <a:r>
              <a:rPr lang="en-US" sz="2100" dirty="0" smtClean="0"/>
              <a:t> files.</a:t>
            </a:r>
          </a:p>
          <a:p>
            <a:r>
              <a:rPr lang="en-US" sz="2100" dirty="0"/>
              <a:t>Oracle Managed Files </a:t>
            </a:r>
            <a:r>
              <a:rPr lang="en-US" sz="2100" dirty="0" err="1" smtClean="0"/>
              <a:t>berguna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sederhana</a:t>
            </a:r>
            <a:r>
              <a:rPr lang="en-US" sz="2100" dirty="0" smtClean="0"/>
              <a:t> database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cara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file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otomatis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Automatic Storage </a:t>
            </a:r>
            <a:r>
              <a:rPr lang="en-US" sz="2100" dirty="0" smtClean="0"/>
              <a:t>Management </a:t>
            </a:r>
            <a:r>
              <a:rPr lang="en-US" sz="2100" dirty="0" err="1" smtClean="0"/>
              <a:t>berguna</a:t>
            </a:r>
            <a:r>
              <a:rPr lang="en-US" sz="2100" dirty="0" smtClean="0"/>
              <a:t>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hanya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files </a:t>
            </a:r>
            <a:r>
              <a:rPr lang="en-US" sz="2100" dirty="0" err="1" smtClean="0"/>
              <a:t>tetapi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disk,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ASM administrator database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mengatur</a:t>
            </a:r>
            <a:r>
              <a:rPr lang="en-US" sz="2100" dirty="0" smtClean="0"/>
              <a:t> </a:t>
            </a:r>
            <a:r>
              <a:rPr lang="en-US" sz="2100" dirty="0" err="1" smtClean="0"/>
              <a:t>sekolompok</a:t>
            </a:r>
            <a:r>
              <a:rPr lang="en-US" sz="2100" dirty="0" smtClean="0"/>
              <a:t> group disk,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ASM </a:t>
            </a:r>
            <a:r>
              <a:rPr lang="en-US" sz="2100" dirty="0" err="1" smtClean="0"/>
              <a:t>menghandel</a:t>
            </a:r>
            <a:r>
              <a:rPr lang="en-US" sz="2100" dirty="0" smtClean="0"/>
              <a:t>  </a:t>
            </a:r>
            <a:r>
              <a:rPr lang="en-US" sz="2100" dirty="0" err="1" smtClean="0"/>
              <a:t>tugas</a:t>
            </a:r>
            <a:r>
              <a:rPr lang="en-US" sz="2100" dirty="0" smtClean="0"/>
              <a:t> </a:t>
            </a:r>
            <a:r>
              <a:rPr lang="en-US" sz="2100" dirty="0" err="1" smtClean="0"/>
              <a:t>membagi</a:t>
            </a:r>
            <a:r>
              <a:rPr lang="en-US" sz="2100" dirty="0" smtClean="0"/>
              <a:t> disk </a:t>
            </a:r>
            <a:r>
              <a:rPr lang="en-US" sz="2100" dirty="0" err="1" smtClean="0"/>
              <a:t>dan</a:t>
            </a:r>
            <a:r>
              <a:rPr lang="en-US" sz="2100" dirty="0" smtClean="0"/>
              <a:t> disk redundancy, </a:t>
            </a:r>
            <a:r>
              <a:rPr lang="en-US" sz="2100" dirty="0" err="1" smtClean="0"/>
              <a:t>termasuk</a:t>
            </a:r>
            <a:r>
              <a:rPr lang="en-US" sz="2100" dirty="0" smtClean="0"/>
              <a:t> rebalancing files database </a:t>
            </a:r>
            <a:r>
              <a:rPr lang="en-US" sz="2100" dirty="0" err="1" smtClean="0"/>
              <a:t>ketika</a:t>
            </a:r>
            <a:r>
              <a:rPr lang="en-US" sz="2100" dirty="0" smtClean="0"/>
              <a:t> disk </a:t>
            </a:r>
            <a:r>
              <a:rPr lang="en-US" sz="2100" dirty="0" err="1" smtClean="0"/>
              <a:t>baru</a:t>
            </a:r>
            <a:r>
              <a:rPr lang="en-US" sz="2100" dirty="0" smtClean="0"/>
              <a:t> </a:t>
            </a:r>
            <a:r>
              <a:rPr lang="en-US" sz="2100" dirty="0" err="1" smtClean="0"/>
              <a:t>ditambahkan</a:t>
            </a:r>
            <a:r>
              <a:rPr lang="en-US" sz="2100" dirty="0" smtClean="0"/>
              <a:t> </a:t>
            </a:r>
            <a:r>
              <a:rPr lang="en-US" sz="2100" dirty="0" err="1" smtClean="0"/>
              <a:t>kedalam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.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Manajemen</a:t>
            </a:r>
            <a:r>
              <a:rPr lang="en-US" b="1" dirty="0" smtClean="0"/>
              <a:t> Storage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783</TotalTime>
  <Words>455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Tuning Datawarehouse</vt:lpstr>
      <vt:lpstr>Pengantar</vt:lpstr>
      <vt:lpstr>Topik</vt:lpstr>
      <vt:lpstr>Konfigurasi I/O bandwidth</vt:lpstr>
      <vt:lpstr>Pembagian Strorage</vt:lpstr>
      <vt:lpstr>Gunakan Storage Redundancy</vt:lpstr>
      <vt:lpstr>Test sistem I/O</vt:lpstr>
      <vt:lpstr>Rencana pertumbuhan data</vt:lpstr>
      <vt:lpstr>Manajemen Storage</vt:lpstr>
      <vt:lpstr>Sumber</vt:lpstr>
    </vt:vector>
  </TitlesOfParts>
  <Company>gading kirana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Pertimbangan Hardware dan I/O dalam Datawarehouse</dc:title>
  <dc:creator>moko</dc:creator>
  <cp:lastModifiedBy>moko</cp:lastModifiedBy>
  <cp:revision>17</cp:revision>
  <dcterms:created xsi:type="dcterms:W3CDTF">2011-05-01T12:15:39Z</dcterms:created>
  <dcterms:modified xsi:type="dcterms:W3CDTF">2016-04-17T23:18:04Z</dcterms:modified>
</cp:coreProperties>
</file>