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309" r:id="rId18"/>
    <p:sldId id="311" r:id="rId19"/>
    <p:sldId id="310" r:id="rId20"/>
    <p:sldId id="312" r:id="rId21"/>
    <p:sldId id="293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77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6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2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6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60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6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152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019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6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A2AD-11C6-4F12-BF01-4615EB4D347F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79F1-FF3B-4374-8DF7-3FD04B37EF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Matching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3: </a:t>
            </a:r>
            <a:r>
              <a:rPr lang="en-US" dirty="0" err="1" smtClean="0"/>
              <a:t>Praktikum</a:t>
            </a:r>
            <a:r>
              <a:rPr lang="en-US" dirty="0" smtClean="0"/>
              <a:t> Computer Vision &amp; Image Processing</a:t>
            </a:r>
          </a:p>
          <a:p>
            <a:r>
              <a:rPr lang="en-US" dirty="0" smtClean="0"/>
              <a:t>Program </a:t>
            </a:r>
            <a:r>
              <a:rPr lang="en-US" dirty="0" err="1" smtClean="0"/>
              <a:t>Pascasarjana</a:t>
            </a:r>
            <a:endParaRPr lang="en-US" dirty="0" smtClean="0"/>
          </a:p>
          <a:p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Surabaya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Square Difference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kernel </a:t>
            </a:r>
            <a:r>
              <a:rPr lang="en-US" dirty="0" err="1" smtClean="0"/>
              <a:t>dari</a:t>
            </a:r>
            <a:r>
              <a:rPr lang="en-US" dirty="0" smtClean="0"/>
              <a:t> filter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proses filtering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5110865"/>
            <a:ext cx="320383" cy="320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3" y="4685534"/>
            <a:ext cx="2237144" cy="149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4206" y="50220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=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555" y="504022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=</a:t>
            </a:r>
            <a:endParaRPr lang="id-ID" sz="2400" dirty="0"/>
          </a:p>
        </p:txBody>
      </p:sp>
      <p:graphicFrame>
        <p:nvGraphicFramePr>
          <p:cNvPr id="17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72244"/>
              </p:ext>
            </p:extLst>
          </p:nvPr>
        </p:nvGraphicFramePr>
        <p:xfrm>
          <a:off x="2060083" y="3319463"/>
          <a:ext cx="57467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2336800" imgH="355600" progId="Equation.3">
                  <p:embed/>
                </p:oleObj>
              </mc:Choice>
              <mc:Fallback>
                <p:oleObj name="Equation" r:id="rId5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083" y="3319463"/>
                        <a:ext cx="57467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78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Square Difference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456872" y="1450110"/>
            <a:ext cx="68499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z=ssd(h,x);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nh=size(h);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n=size(x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k=floor(nh(1)/2);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y=zeros(n(1)+2*k,n(2)+2*k);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y(k+1:n(1)+k,k+1:n(2)+k)=x;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yd=y;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i=k+1:n(1)+k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j=k+1:n(2)+k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u=0;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k1=1:nh(1)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k2=1:nh(2)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u=u+(h(k1,k2)-y(i+k1-k-1,j+k2-k-1))^2;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yd(i,j)=sqrt(u);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z=yd(k+1:n(1)+k,k+1:n(2)+k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Square Difference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8613"/>
            <a:ext cx="7077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f0=imread('orang2.JPG');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f=rgb2gray(f0);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g0=imread('mata.JPG');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g=rgb2gray(g0);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fd=double(f);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gd=double(g);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yd=ssd(gd,fd);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yd=255*yd/max(max(yd));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yd=255-yd;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y=uint8(yd);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zd=255*(yd&gt;210);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z=uint8(zd);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(f), title('Image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title('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Filter')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subplot(3,1,3), imshow(z), title('Thresholding')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670" y="212434"/>
            <a:ext cx="2583223" cy="63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Cross-Correlation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kernel </a:t>
            </a:r>
            <a:r>
              <a:rPr lang="en-US" dirty="0" err="1" smtClean="0"/>
              <a:t>dari</a:t>
            </a:r>
            <a:r>
              <a:rPr lang="en-US" dirty="0" smtClean="0"/>
              <a:t> filter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proses filtering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endParaRPr lang="id-ID" dirty="0"/>
          </a:p>
        </p:txBody>
      </p:sp>
      <p:graphicFrame>
        <p:nvGraphicFramePr>
          <p:cNvPr id="9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59506"/>
              </p:ext>
            </p:extLst>
          </p:nvPr>
        </p:nvGraphicFramePr>
        <p:xfrm>
          <a:off x="1346633" y="3650672"/>
          <a:ext cx="843438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3429000" imgH="850900" progId="Equation.3">
                  <p:embed/>
                </p:oleObj>
              </mc:Choice>
              <mc:Fallback>
                <p:oleObj name="Equation" r:id="rId3" imgW="34290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33" y="3650672"/>
                        <a:ext cx="8434387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262745" y="6292272"/>
            <a:ext cx="570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Matlab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normxcorr2(template,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606145" y="2939472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mean image patch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8291946" y="3471284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4972483" y="2874385"/>
            <a:ext cx="171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mean template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5320146" y="3472872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5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Cross-Correlation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8613"/>
            <a:ext cx="7077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f0=imread('orang2.JPG');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f=rgb2gray(f0);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g0=imread('mata.JPG');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g=rgb2gray(g0);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fd=double(f);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gd=double(g);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yd=normxcorr2(gd,fd);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yd=255*yd/max(max(yd));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y=uint8(yd);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zd=255*(yd&gt;170);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z=uint8(zd);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(f), title('Image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title('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Filter')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subplot(3,1,3), imshow(z), title('Thresholding')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404" y="234996"/>
            <a:ext cx="2456918" cy="6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4" y="383598"/>
            <a:ext cx="305030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Cross-Correlation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740724" y="204070"/>
            <a:ext cx="800793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z=normcorr(h,x);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nh=size(h);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n=size(x);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k=floor(nh(1)/2);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y=zeros(n(1)+2*k,n(2)+2*k);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y(k+1:n(1)+k,k+1:n(2)+k)=x;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yd=y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hm=mean(mean(h));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xm=mean(mean(x));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i=k+1:n(1)+k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j=k+1:n(2)+k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u=0;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u1=0;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u2=0;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k1=1:nh(1)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k2=1:nh(2)</a:t>
            </a:r>
          </a:p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u=u+(h(k1,k2)-hm)*(y(i+k1-k-1,j+k2-k-1)-xm);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u1=u1+(h(k1,k2)-hm)^2;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u2=u2+(y(i+k1-k-1,j+k2-k-1)-xm)^2;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yd(i,j)=u/sqrt(u1*u2);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z=yd(k+1:n(1)+k,k+1:n(2)+k);</a:t>
            </a:r>
          </a:p>
        </p:txBody>
      </p:sp>
    </p:spTree>
    <p:extLst>
      <p:ext uri="{BB962C8B-B14F-4D97-AF65-F5344CB8AC3E}">
        <p14:creationId xmlns:p14="http://schemas.microsoft.com/office/powerpoint/2010/main" val="200074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Cross-Correlation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8613"/>
            <a:ext cx="7077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f0=imread('orang2.JPG');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f=rgb2gray(f0);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g0=imread('mata.JPG');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g=rgb2gray(g0);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fd=double(f);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gd=double(g);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yd=normcorr(gd,fd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yd=255*yd/max(max(yd));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y=uint8(yd);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zd=255*(yd&gt;170);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z=uint8(zd);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(f), title('Image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title('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Filter')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subplot(3,1,3), imshow(z), title('Thresholding')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423" y="291956"/>
            <a:ext cx="2504896" cy="62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Cross-Correlation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73" y="3207325"/>
            <a:ext cx="4651665" cy="3101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73" y="2232668"/>
            <a:ext cx="432677" cy="432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351" y="223477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=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3197" y="45270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=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68" y="222539"/>
            <a:ext cx="2644400" cy="64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Ada </a:t>
            </a:r>
            <a:r>
              <a:rPr lang="en-US" dirty="0" err="1" smtClean="0"/>
              <a:t>berapa</a:t>
            </a:r>
            <a:r>
              <a:rPr lang="en-US" dirty="0" smtClean="0"/>
              <a:t> orang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812636"/>
            <a:ext cx="6520872" cy="43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Ada </a:t>
            </a:r>
            <a:r>
              <a:rPr lang="en-US" dirty="0" err="1" smtClean="0"/>
              <a:t>berapa</a:t>
            </a:r>
            <a:r>
              <a:rPr lang="en-US" dirty="0" smtClean="0"/>
              <a:t> orang </a:t>
            </a:r>
            <a:r>
              <a:rPr lang="en-US" dirty="0" err="1" smtClean="0"/>
              <a:t>penari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55" y="1838037"/>
            <a:ext cx="6594763" cy="43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Matching </a:t>
            </a:r>
            <a:r>
              <a:rPr lang="en-US" dirty="0" err="1" smtClean="0"/>
              <a:t>Dengan</a:t>
            </a:r>
            <a:r>
              <a:rPr lang="en-US" dirty="0" smtClean="0"/>
              <a:t> Filter</a:t>
            </a:r>
          </a:p>
          <a:p>
            <a:r>
              <a:rPr lang="en-US" dirty="0" smtClean="0"/>
              <a:t>Sum Square Difference (SSD)</a:t>
            </a:r>
          </a:p>
          <a:p>
            <a:r>
              <a:rPr lang="en-US" dirty="0" smtClean="0"/>
              <a:t>Normalized Cross Correlation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8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para </a:t>
            </a:r>
            <a:r>
              <a:rPr lang="en-US" dirty="0" err="1" smtClean="0"/>
              <a:t>penari</a:t>
            </a:r>
            <a:r>
              <a:rPr lang="en-US" dirty="0" smtClean="0"/>
              <a:t>?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55" y="1838037"/>
            <a:ext cx="6594763" cy="43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9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smtClean="0"/>
              <a:t>Kasih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9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Image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58108"/>
            <a:ext cx="131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Temukan</a:t>
            </a:r>
            <a:endParaRPr lang="id-ID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81" y="1963081"/>
            <a:ext cx="456692" cy="456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2941781"/>
            <a:ext cx="162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Image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80" y="2793846"/>
            <a:ext cx="4400619" cy="2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</a:t>
            </a:r>
            <a:r>
              <a:rPr lang="en-US" dirty="0" err="1" smtClean="0"/>
              <a:t>Dengan</a:t>
            </a:r>
            <a:r>
              <a:rPr lang="en-US" dirty="0" smtClean="0"/>
              <a:t> Filter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kernel </a:t>
            </a:r>
            <a:r>
              <a:rPr lang="en-US" dirty="0" err="1" smtClean="0"/>
              <a:t>dari</a:t>
            </a:r>
            <a:r>
              <a:rPr lang="en-US" dirty="0" smtClean="0"/>
              <a:t> filter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proses filtering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endParaRPr lang="id-ID" dirty="0"/>
          </a:p>
        </p:txBody>
      </p:sp>
      <p:graphicFrame>
        <p:nvGraphicFramePr>
          <p:cNvPr id="7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65940"/>
              </p:ext>
            </p:extLst>
          </p:nvPr>
        </p:nvGraphicFramePr>
        <p:xfrm>
          <a:off x="2417618" y="3177743"/>
          <a:ext cx="50911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2070100" imgH="355600" progId="Equation.3">
                  <p:embed/>
                </p:oleObj>
              </mc:Choice>
              <mc:Fallback>
                <p:oleObj name="Equation" r:id="rId3" imgW="2070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18" y="3177743"/>
                        <a:ext cx="50911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7599218" y="3823855"/>
            <a:ext cx="1139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 =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 = filter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837218" y="3671455"/>
            <a:ext cx="609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5110865"/>
            <a:ext cx="320383" cy="320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3" y="4685534"/>
            <a:ext cx="2237144" cy="149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4206" y="50220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=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555" y="504022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=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3362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</a:t>
            </a:r>
            <a:r>
              <a:rPr lang="en-US" dirty="0" err="1" smtClean="0"/>
              <a:t>Dengan</a:t>
            </a:r>
            <a:r>
              <a:rPr lang="en-US" dirty="0" smtClean="0"/>
              <a:t> Filter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6801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f0=imread('orang2.JPG');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f=rgb2gray(f0);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g0=imread('mata.JPG');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g=rgb2gray(g0);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fd=double(f);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gd=double(g);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gd=gd/sum(sum(gd));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yd=filter2(gd,fd);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y=uint8(yd);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subplot(1,2,1),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(f), title('Image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subplot(1,2,2),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title('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38" y="365125"/>
            <a:ext cx="3681717" cy="59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</a:t>
            </a:r>
            <a:r>
              <a:rPr lang="en-US" dirty="0" err="1" smtClean="0"/>
              <a:t>Dengan</a:t>
            </a:r>
            <a:r>
              <a:rPr lang="en-US" dirty="0" smtClean="0"/>
              <a:t> Filter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kernel </a:t>
            </a:r>
            <a:r>
              <a:rPr lang="en-US" dirty="0" err="1" smtClean="0"/>
              <a:t>dari</a:t>
            </a:r>
            <a:r>
              <a:rPr lang="en-US" dirty="0" smtClean="0"/>
              <a:t> filter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image 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proses filtering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endParaRPr lang="id-ID" dirty="0"/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8179896" y="2844991"/>
            <a:ext cx="1139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 =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 = filter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52145" y="3168047"/>
            <a:ext cx="827751" cy="166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5110865"/>
            <a:ext cx="320383" cy="320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3" y="4685534"/>
            <a:ext cx="2237144" cy="149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4206" y="50220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=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555" y="504022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=</a:t>
            </a:r>
            <a:endParaRPr lang="id-ID" sz="2400" dirty="0"/>
          </a:p>
        </p:txBody>
      </p:sp>
      <p:graphicFrame>
        <p:nvGraphicFramePr>
          <p:cNvPr id="1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04031"/>
              </p:ext>
            </p:extLst>
          </p:nvPr>
        </p:nvGraphicFramePr>
        <p:xfrm>
          <a:off x="2089150" y="3376613"/>
          <a:ext cx="60594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2463480" imgH="355320" progId="Equation.3">
                  <p:embed/>
                </p:oleObj>
              </mc:Choice>
              <mc:Fallback>
                <p:oleObj name="Equation" r:id="rId5" imgW="24634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376613"/>
                        <a:ext cx="60594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385897" y="3918154"/>
            <a:ext cx="590030" cy="3758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1275" y="4041421"/>
            <a:ext cx="339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Rata-rata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kernel filter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6050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</a:t>
            </a:r>
            <a:r>
              <a:rPr lang="en-US" dirty="0" err="1" smtClean="0"/>
              <a:t>Dengan</a:t>
            </a:r>
            <a:r>
              <a:rPr lang="en-US" dirty="0" smtClean="0"/>
              <a:t> Filter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54176"/>
            <a:ext cx="7077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f0=imread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('orang2.JPG');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f=rgb2gray(f0);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g0=imread('mata.JPG');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g=rgb2gray(g0);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fd=double(f);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gd=double(g);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gd=gd/sum(sum(gd));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m=mean(mean(gd));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gd1=gd-m;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yd=filter2(gd1,fd);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ymaks=max(max(yd));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yd=255*yd/ymaks;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y=uint8(yd);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subplot(2,1,1),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(f), title('Image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subplot(2,1,2),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title('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Filter')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617" y="655782"/>
            <a:ext cx="4073236" cy="58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64" y="1990725"/>
            <a:ext cx="5987473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titik-titik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Titik-titik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dicari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Perlu</a:t>
            </a:r>
            <a:r>
              <a:rPr lang="en-US" dirty="0" smtClean="0"/>
              <a:t> proses </a:t>
            </a:r>
            <a:r>
              <a:rPr lang="en-US" dirty="0" err="1" smtClean="0"/>
              <a:t>thresholding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564" y="591128"/>
            <a:ext cx="4073236" cy="58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7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</a:t>
            </a:r>
            <a:r>
              <a:rPr lang="en-US" dirty="0" err="1" smtClean="0"/>
              <a:t>Dengan</a:t>
            </a:r>
            <a:r>
              <a:rPr lang="en-US" dirty="0" smtClean="0"/>
              <a:t> Filter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54176"/>
            <a:ext cx="7077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f0=imread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('orang2.JPG');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f=rgb2gray(f0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g0=imread('mata.JPG');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g=rgb2gray(g0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fd=double(f);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gd=double(g);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gd=gd/sum(sum(gd));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m=mean(mean(gd));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gd1=gd-m;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yd=filter2(gd1,fd);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ymaks=max(max(yd));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yd=255*yd/ymaks;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y=uint8(yd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zd=255*(yd&gt;128);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z=uint8(zd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(f), title('Image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title('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Filter')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subplot(3,1,3), imshow(z), title('Thresholding')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583" y="161925"/>
            <a:ext cx="256714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705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Equation</vt:lpstr>
      <vt:lpstr>Template Matching</vt:lpstr>
      <vt:lpstr>Materi</vt:lpstr>
      <vt:lpstr>Menemukan Obyek Dalam Image</vt:lpstr>
      <vt:lpstr>Matching Dengan Filter</vt:lpstr>
      <vt:lpstr>Matching Dengan Filter</vt:lpstr>
      <vt:lpstr>Matching Dengan Filter</vt:lpstr>
      <vt:lpstr>Matching Dengan Filter</vt:lpstr>
      <vt:lpstr>Perhatikan titik-titik terang!  Titik-titik terang menyatakan lokasi dari obyek yang dicari.  Perlu proses thresholding</vt:lpstr>
      <vt:lpstr>Matching Dengan Filter</vt:lpstr>
      <vt:lpstr>Sum Square Difference</vt:lpstr>
      <vt:lpstr>Sum Square Difference</vt:lpstr>
      <vt:lpstr>Sum Square Difference</vt:lpstr>
      <vt:lpstr>Normalized Cross-Correlation</vt:lpstr>
      <vt:lpstr>Normalized Cross-Correlation</vt:lpstr>
      <vt:lpstr>Normalized Cross-Correlation</vt:lpstr>
      <vt:lpstr>Normalized Cross-Correlation</vt:lpstr>
      <vt:lpstr>Normalized Cross-Correlation</vt:lpstr>
      <vt:lpstr>Tugas: Ada berapa orang dalam foto ini?</vt:lpstr>
      <vt:lpstr>Tugas: Ada berapa orang penari dalam foto ini?</vt:lpstr>
      <vt:lpstr>Tugas: Dimana posisi koordinat para penari?</vt:lpstr>
      <vt:lpstr>Terima Kasih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Leveling</dc:title>
  <dc:creator>basuki</dc:creator>
  <cp:lastModifiedBy>basuki</cp:lastModifiedBy>
  <cp:revision>61</cp:revision>
  <dcterms:created xsi:type="dcterms:W3CDTF">2016-09-14T03:35:16Z</dcterms:created>
  <dcterms:modified xsi:type="dcterms:W3CDTF">2016-10-05T08:29:52Z</dcterms:modified>
</cp:coreProperties>
</file>