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5"/>
  </p:notesMasterIdLst>
  <p:sldIdLst>
    <p:sldId id="256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77" r:id="rId11"/>
    <p:sldId id="386" r:id="rId12"/>
    <p:sldId id="368" r:id="rId13"/>
    <p:sldId id="259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8ADF-7975-49B8-A4E1-AF955784BB2E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FC05-AE22-4C0A-B274-7F1E5E4ED3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8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FC05-AE22-4C0A-B274-7F1E5E4ED37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2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 userDrawn="1"/>
        </p:nvSpPr>
        <p:spPr>
          <a:xfrm>
            <a:off x="5232108" y="3349340"/>
            <a:ext cx="1698602" cy="1674911"/>
          </a:xfrm>
          <a:prstGeom prst="ellipse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 userDrawn="1"/>
        </p:nvSpPr>
        <p:spPr>
          <a:xfrm>
            <a:off x="5227503" y="3340635"/>
            <a:ext cx="1698602" cy="167491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2" y="3614678"/>
            <a:ext cx="1629043" cy="119090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2831380" y="5238789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209" y="329109"/>
            <a:ext cx="10249191" cy="191879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209" y="2324100"/>
            <a:ext cx="10249191" cy="6421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8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8" y="1668242"/>
            <a:ext cx="4150761" cy="1510066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099" y="1668243"/>
            <a:ext cx="6874709" cy="4463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230148"/>
            <a:ext cx="4150761" cy="29017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28877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3724"/>
            <a:ext cx="2743200" cy="365125"/>
          </a:xfrm>
        </p:spPr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3968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18339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209" y="3182303"/>
            <a:ext cx="10515600" cy="6826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22681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3882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2418800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13042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65500"/>
            <a:ext cx="10515599" cy="252041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95925" y="1811832"/>
            <a:ext cx="1200150" cy="11834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8215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40" y="1681163"/>
            <a:ext cx="54874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40" y="2505075"/>
            <a:ext cx="548743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42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279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016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4811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9" y="1598837"/>
            <a:ext cx="3932237" cy="150637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609191"/>
            <a:ext cx="7116009" cy="4400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107939"/>
            <a:ext cx="3932237" cy="2863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3848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4164" y="163630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661999"/>
            <a:ext cx="11228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139" y="6385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45D9-1D32-4A5F-A818-5ED1841E68FA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609" y="63859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3" r:id="rId6"/>
    <p:sldLayoutId id="2147483655" r:id="rId7"/>
    <p:sldLayoutId id="2147483658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544" y="699247"/>
            <a:ext cx="10800520" cy="1508312"/>
          </a:xfrm>
        </p:spPr>
        <p:txBody>
          <a:bodyPr>
            <a:normAutofit fontScale="90000"/>
          </a:bodyPr>
          <a:lstStyle/>
          <a:p>
            <a:r>
              <a:rPr lang="en-US" sz="4900" smtClean="0"/>
              <a:t>MODUL </a:t>
            </a:r>
            <a:r>
              <a:rPr lang="en-US" sz="4900" dirty="0" smtClean="0"/>
              <a:t>12</a:t>
            </a:r>
            <a:br>
              <a:rPr lang="en-US" sz="4900" dirty="0" smtClean="0"/>
            </a:br>
            <a:r>
              <a:rPr lang="en-US" sz="4000" dirty="0" err="1" smtClean="0"/>
              <a:t>Aplikasi</a:t>
            </a:r>
            <a:r>
              <a:rPr lang="en-US" sz="4000" dirty="0" smtClean="0"/>
              <a:t> </a:t>
            </a:r>
            <a:r>
              <a:rPr lang="en-US" sz="4000" dirty="0" err="1" smtClean="0"/>
              <a:t>Pengenalan</a:t>
            </a:r>
            <a:r>
              <a:rPr lang="en-US" sz="4000" dirty="0" smtClean="0"/>
              <a:t> </a:t>
            </a:r>
            <a:r>
              <a:rPr lang="en-US" sz="4000" dirty="0" err="1" smtClean="0"/>
              <a:t>Kematangan</a:t>
            </a:r>
            <a:r>
              <a:rPr lang="en-US" sz="4000" dirty="0" smtClean="0"/>
              <a:t> </a:t>
            </a:r>
            <a:r>
              <a:rPr lang="en-US" sz="4000" dirty="0" err="1" smtClean="0"/>
              <a:t>Tomat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Fitur</a:t>
            </a:r>
            <a:r>
              <a:rPr lang="en-US" sz="4000" dirty="0" smtClean="0"/>
              <a:t> </a:t>
            </a:r>
            <a:r>
              <a:rPr lang="en-US" sz="4000" dirty="0" err="1" smtClean="0"/>
              <a:t>Warna</a:t>
            </a:r>
            <a:r>
              <a:rPr lang="en-US" sz="4000" dirty="0" smtClean="0"/>
              <a:t>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</a:t>
            </a:r>
            <a:r>
              <a:rPr lang="en-US" dirty="0" err="1" smtClean="0"/>
              <a:t>Ramadijanti</a:t>
            </a:r>
            <a:r>
              <a:rPr lang="en-US" dirty="0" smtClean="0"/>
              <a:t>, Ahmad </a:t>
            </a:r>
            <a:r>
              <a:rPr lang="en-US" dirty="0" err="1" smtClean="0"/>
              <a:t>Basuki</a:t>
            </a:r>
            <a:r>
              <a:rPr lang="en-US" dirty="0" smtClean="0"/>
              <a:t>, Hero </a:t>
            </a:r>
            <a:r>
              <a:rPr lang="en-US" dirty="0" err="1" smtClean="0"/>
              <a:t>Yudho</a:t>
            </a:r>
            <a:r>
              <a:rPr lang="en-US" dirty="0" smtClean="0"/>
              <a:t> </a:t>
            </a:r>
            <a:r>
              <a:rPr lang="en-US" dirty="0" err="1" smtClean="0"/>
              <a:t>Martono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6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Identifikasi</a:t>
            </a:r>
            <a:r>
              <a:rPr lang="en-US" sz="3600" dirty="0"/>
              <a:t> </a:t>
            </a:r>
            <a:r>
              <a:rPr lang="en-US" sz="3600" dirty="0" err="1"/>
              <a:t>Kematangan</a:t>
            </a:r>
            <a:r>
              <a:rPr lang="en-US" sz="3600" dirty="0"/>
              <a:t> </a:t>
            </a:r>
            <a:r>
              <a:rPr lang="en-US" sz="3600" dirty="0" err="1"/>
              <a:t>Buah</a:t>
            </a:r>
            <a:r>
              <a:rPr lang="en-US" sz="3600" dirty="0"/>
              <a:t> </a:t>
            </a:r>
            <a:r>
              <a:rPr lang="en-US" sz="3600" dirty="0" err="1"/>
              <a:t>Tomat</a:t>
            </a:r>
            <a:endParaRPr lang="en-US" sz="3600" dirty="0"/>
          </a:p>
        </p:txBody>
      </p:sp>
      <p:pic>
        <p:nvPicPr>
          <p:cNvPr id="4" name="Picture 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01" y="1662113"/>
            <a:ext cx="7302349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2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Pengenalan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Nominal </a:t>
            </a:r>
            <a:r>
              <a:rPr lang="en-US" sz="3200" dirty="0" err="1" smtClean="0"/>
              <a:t>Uang</a:t>
            </a:r>
            <a:r>
              <a:rPr lang="en-US" sz="3200" dirty="0" smtClean="0"/>
              <a:t> </a:t>
            </a:r>
            <a:r>
              <a:rPr lang="en-US" sz="3200" dirty="0" err="1" smtClean="0"/>
              <a:t>Kertas</a:t>
            </a:r>
            <a:r>
              <a:rPr lang="en-US" sz="3200" dirty="0" smtClean="0"/>
              <a:t> Rupiah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933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106" y="2649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39626" y="445056"/>
            <a:ext cx="3299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Soal-Soal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Latihan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682843" y="42062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04911" y="40967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04911" y="5017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604911" y="5475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 flipV="1">
            <a:off x="7983817" y="5818929"/>
            <a:ext cx="13535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207132" y="2465228"/>
            <a:ext cx="118731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1. </a:t>
            </a:r>
            <a:r>
              <a:rPr lang="en-US" sz="2800" dirty="0" err="1" smtClean="0"/>
              <a:t>Buatlah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kematangan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tomat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</a:t>
            </a:r>
            <a:r>
              <a:rPr lang="en-US" sz="2800" dirty="0" err="1" smtClean="0"/>
              <a:t>warna</a:t>
            </a:r>
            <a:r>
              <a:rPr lang="en-US" sz="2800" smtClean="0"/>
              <a:t> !</a:t>
            </a:r>
            <a:endParaRPr 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698" y="126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328775" y="3547641"/>
            <a:ext cx="19157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6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Kematangan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Tomat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Nominal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Rupiah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Blok Diagram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40" y="1567301"/>
            <a:ext cx="8352691" cy="49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4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Fitur</a:t>
            </a:r>
            <a:r>
              <a:rPr lang="en-US" sz="3600" dirty="0"/>
              <a:t> Histogram Hue Index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Buah</a:t>
            </a:r>
            <a:r>
              <a:rPr lang="en-US" sz="3600" dirty="0"/>
              <a:t> </a:t>
            </a:r>
            <a:r>
              <a:rPr lang="en-US" sz="3600" dirty="0" err="1"/>
              <a:t>Tomat</a:t>
            </a:r>
            <a:endParaRPr lang="en-US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1754215"/>
            <a:ext cx="6594230" cy="403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93926" y="5903914"/>
            <a:ext cx="5881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Histogram Hue Index belum dapat menunjukkan perbedaan </a:t>
            </a:r>
          </a:p>
          <a:p>
            <a:r>
              <a:rPr lang="en-US"/>
              <a:t>signifikan dari ketiga fase di atas, karena adanya background.</a:t>
            </a:r>
          </a:p>
        </p:txBody>
      </p:sp>
    </p:spTree>
    <p:extLst>
      <p:ext uri="{BB962C8B-B14F-4D97-AF65-F5344CB8AC3E}">
        <p14:creationId xmlns:p14="http://schemas.microsoft.com/office/powerpoint/2010/main" val="316598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Fitur</a:t>
            </a:r>
            <a:r>
              <a:rPr lang="en-US" sz="4000" dirty="0"/>
              <a:t> General Histogram Hue Index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1679912"/>
            <a:ext cx="3774830" cy="41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6"/>
          <p:cNvSpPr>
            <a:spLocks/>
          </p:cNvSpPr>
          <p:nvPr/>
        </p:nvSpPr>
        <p:spPr bwMode="auto">
          <a:xfrm>
            <a:off x="6062541" y="1840523"/>
            <a:ext cx="381000" cy="2825262"/>
          </a:xfrm>
          <a:prstGeom prst="rightBrace">
            <a:avLst>
              <a:gd name="adj1" fmla="val 6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493300" y="3019488"/>
            <a:ext cx="2144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Histogram Hue Index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62541" y="4909385"/>
            <a:ext cx="2482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Fitur</a:t>
            </a:r>
            <a:r>
              <a:rPr lang="en-US" dirty="0"/>
              <a:t> general </a:t>
            </a:r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dari</a:t>
            </a:r>
            <a:r>
              <a:rPr lang="en-US" dirty="0"/>
              <a:t> histogram </a:t>
            </a:r>
            <a:r>
              <a:rPr lang="en-US" dirty="0" err="1"/>
              <a:t>interseksi</a:t>
            </a:r>
            <a:endParaRPr lang="en-US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752600" y="5815013"/>
            <a:ext cx="7186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Fitur general adalah fitur yang ada di semua gambar (seperti background), </a:t>
            </a:r>
          </a:p>
          <a:p>
            <a:r>
              <a:rPr lang="en-US"/>
              <a:t>ini tidak baik untuk identifikasi. Untuk identifikasi dipakai fitur spesifik </a:t>
            </a:r>
          </a:p>
          <a:p>
            <a:r>
              <a:rPr lang="en-US"/>
              <a:t>setiap gambar.</a:t>
            </a:r>
          </a:p>
        </p:txBody>
      </p:sp>
    </p:spTree>
    <p:extLst>
      <p:ext uri="{BB962C8B-B14F-4D97-AF65-F5344CB8AC3E}">
        <p14:creationId xmlns:p14="http://schemas.microsoft.com/office/powerpoint/2010/main" val="59925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Fitur</a:t>
            </a:r>
            <a:r>
              <a:rPr lang="en-US" sz="3600" dirty="0"/>
              <a:t> </a:t>
            </a:r>
            <a:r>
              <a:rPr lang="en-US" sz="3600" dirty="0" err="1"/>
              <a:t>Spesifik</a:t>
            </a:r>
            <a:r>
              <a:rPr lang="en-US" sz="3600" dirty="0"/>
              <a:t> Histogram Hue Index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52601" y="5815014"/>
            <a:ext cx="6486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F=H-G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</a:p>
          <a:p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kematangan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tomat</a:t>
            </a:r>
            <a:r>
              <a:rPr lang="en-US" dirty="0"/>
              <a:t>,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38294"/>
            <a:ext cx="6822831" cy="414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66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Identifikasi</a:t>
            </a:r>
            <a:r>
              <a:rPr lang="en-US" sz="3600" dirty="0"/>
              <a:t> </a:t>
            </a:r>
            <a:r>
              <a:rPr lang="en-US" sz="3600" dirty="0" err="1"/>
              <a:t>Buah</a:t>
            </a:r>
            <a:r>
              <a:rPr lang="en-US" sz="3600" dirty="0"/>
              <a:t> </a:t>
            </a:r>
            <a:r>
              <a:rPr lang="en-US" sz="3600" dirty="0" err="1"/>
              <a:t>Tomat</a:t>
            </a:r>
            <a:r>
              <a:rPr lang="en-US" sz="3600" dirty="0"/>
              <a:t> </a:t>
            </a:r>
            <a:r>
              <a:rPr lang="en-US" sz="3600" dirty="0" err="1"/>
              <a:t>Warna</a:t>
            </a:r>
            <a:r>
              <a:rPr lang="en-US" sz="3600" dirty="0"/>
              <a:t> </a:t>
            </a:r>
            <a:r>
              <a:rPr lang="en-US" sz="3600" dirty="0" err="1"/>
              <a:t>Campur</a:t>
            </a:r>
            <a:endParaRPr lang="en-US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64" y="1570894"/>
            <a:ext cx="5524500" cy="464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19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Identifikasi</a:t>
            </a:r>
            <a:r>
              <a:rPr lang="en-US" sz="3600" dirty="0"/>
              <a:t> </a:t>
            </a:r>
            <a:r>
              <a:rPr lang="en-US" sz="3600" dirty="0" err="1"/>
              <a:t>Buah</a:t>
            </a:r>
            <a:r>
              <a:rPr lang="en-US" sz="3600" dirty="0"/>
              <a:t> </a:t>
            </a:r>
            <a:r>
              <a:rPr lang="en-US" sz="3600" dirty="0" err="1"/>
              <a:t>Tomat</a:t>
            </a:r>
            <a:r>
              <a:rPr lang="en-US" sz="3600" dirty="0"/>
              <a:t> </a:t>
            </a:r>
            <a:r>
              <a:rPr lang="en-US" sz="3600" dirty="0" err="1"/>
              <a:t>Warna</a:t>
            </a:r>
            <a:r>
              <a:rPr lang="en-US" sz="3600" dirty="0"/>
              <a:t> </a:t>
            </a:r>
            <a:r>
              <a:rPr lang="en-US" sz="3600" dirty="0" err="1"/>
              <a:t>Hijau</a:t>
            </a:r>
            <a:endParaRPr lang="en-US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64" y="1588477"/>
            <a:ext cx="556895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12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Identifikasi</a:t>
            </a:r>
            <a:r>
              <a:rPr lang="en-US" sz="3600" dirty="0"/>
              <a:t> </a:t>
            </a:r>
            <a:r>
              <a:rPr lang="en-US" sz="3600" dirty="0" err="1"/>
              <a:t>Buah</a:t>
            </a:r>
            <a:r>
              <a:rPr lang="en-US" sz="3600" dirty="0"/>
              <a:t> </a:t>
            </a:r>
            <a:r>
              <a:rPr lang="en-US" sz="3600" dirty="0" err="1"/>
              <a:t>Tomat</a:t>
            </a:r>
            <a:r>
              <a:rPr lang="en-US" sz="3600" dirty="0"/>
              <a:t> </a:t>
            </a:r>
            <a:r>
              <a:rPr lang="en-US" sz="3600" dirty="0" err="1"/>
              <a:t>Warna</a:t>
            </a:r>
            <a:r>
              <a:rPr lang="en-US" sz="3600" dirty="0"/>
              <a:t> </a:t>
            </a:r>
            <a:r>
              <a:rPr lang="en-US" sz="3600" dirty="0" err="1"/>
              <a:t>Merah</a:t>
            </a:r>
            <a:endParaRPr lang="en-US" sz="3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64" y="1799493"/>
            <a:ext cx="556895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517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hPresentasiUntukModulPENS.pptx" id="{23BD0960-48CD-4C49-89E7-CEC4AC1DB7B4}" vid="{3450A636-DD8D-488F-8024-338A71B42E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158</Words>
  <Application>Microsoft Office PowerPoint</Application>
  <PresentationFormat>Widescreen</PresentationFormat>
  <Paragraphs>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Myriad Pro</vt:lpstr>
      <vt:lpstr>Times New Roman</vt:lpstr>
      <vt:lpstr>Tema Office</vt:lpstr>
      <vt:lpstr>MODUL 12 Aplikasi Pengenalan Kematangan Tomat  (Fitur Warna)</vt:lpstr>
      <vt:lpstr>Materi Kuliah</vt:lpstr>
      <vt:lpstr>Blok Diagram Sistem</vt:lpstr>
      <vt:lpstr>Fitur Histogram Hue Index dari Buah Tomat</vt:lpstr>
      <vt:lpstr>Fitur General Histogram Hue Index</vt:lpstr>
      <vt:lpstr>Fitur Spesifik Histogram Hue Index</vt:lpstr>
      <vt:lpstr>Hasil Identifikasi Buah Tomat Warna Campur</vt:lpstr>
      <vt:lpstr>Hasil Identifikasi Buah Tomat Warna Hijau</vt:lpstr>
      <vt:lpstr>Hasil Identifikasi Buah Tomat Warna Merah</vt:lpstr>
      <vt:lpstr> Hasil Identifikasi Kematangan Buah Tomat</vt:lpstr>
      <vt:lpstr>Pengenalan Nilai Nominal Uang Kertas Rupiah</vt:lpstr>
      <vt:lpstr>PowerPoint Presentation</vt:lpstr>
      <vt:lpstr>Terima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IMAGE PROCESSING</dc:title>
  <dc:creator>Nana</dc:creator>
  <cp:lastModifiedBy>Nana</cp:lastModifiedBy>
  <cp:revision>101</cp:revision>
  <dcterms:created xsi:type="dcterms:W3CDTF">2016-08-29T14:47:27Z</dcterms:created>
  <dcterms:modified xsi:type="dcterms:W3CDTF">2016-12-19T18:05:45Z</dcterms:modified>
</cp:coreProperties>
</file>