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08/03/2017</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35825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14EED-47A8-419B-8D82-336F6087AA6B}" type="datetimeFigureOut">
              <a:rPr lang="id-ID" smtClean="0"/>
              <a:t>08/03/2017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1401294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14EED-47A8-419B-8D82-336F6087AA6B}" type="datetimeFigureOut">
              <a:rPr lang="id-ID" smtClean="0"/>
              <a:t>08/03/2017</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B625F-E4D3-4C11-A8E9-4DDE81447DD7}"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4696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08/03/2017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65252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08/03/2017</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962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08/03/2017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47300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08/03/2017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682888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08/03/2017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56012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14EED-47A8-419B-8D82-336F6087AA6B}" type="datetimeFigureOut">
              <a:rPr lang="id-ID" smtClean="0"/>
              <a:t>08/03/2017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80163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D14EED-47A8-419B-8D82-336F6087AA6B}" type="datetimeFigureOut">
              <a:rPr lang="id-ID" smtClean="0"/>
              <a:t>08/03/2017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38717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D14EED-47A8-419B-8D82-336F6087AA6B}" type="datetimeFigureOut">
              <a:rPr lang="id-ID" smtClean="0"/>
              <a:t>08/03/2017</a:t>
            </a:fld>
            <a:endParaRPr lang="id-ID"/>
          </a:p>
        </p:txBody>
      </p:sp>
      <p:sp>
        <p:nvSpPr>
          <p:cNvPr id="6" name="Footer Placeholder 5"/>
          <p:cNvSpPr>
            <a:spLocks noGrp="1"/>
          </p:cNvSpPr>
          <p:nvPr>
            <p:ph type="ftr" sz="quarter" idx="11"/>
          </p:nvPr>
        </p:nvSpPr>
        <p:spPr/>
        <p:txBody>
          <a:bodyPr/>
          <a:lstStyle/>
          <a:p>
            <a:endParaRPr lang="id-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64740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D14EED-47A8-419B-8D82-336F6087AA6B}" type="datetimeFigureOut">
              <a:rPr lang="id-ID" smtClean="0"/>
              <a:t>08/03/2017</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120178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D14EED-47A8-419B-8D82-336F6087AA6B}" type="datetimeFigureOut">
              <a:rPr lang="id-ID" smtClean="0"/>
              <a:t>08/03/2017</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30416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14EED-47A8-419B-8D82-336F6087AA6B}" type="datetimeFigureOut">
              <a:rPr lang="id-ID" smtClean="0"/>
              <a:t>08/03/2017</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150078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08/03/2017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200358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D14EED-47A8-419B-8D82-336F6087AA6B}" type="datetimeFigureOut">
              <a:rPr lang="id-ID" smtClean="0"/>
              <a:t>08/03/2017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9B625F-E4D3-4C11-A8E9-4DDE81447DD7}" type="slidenum">
              <a:rPr lang="id-ID" smtClean="0"/>
              <a:t>‹#›</a:t>
            </a:fld>
            <a:endParaRPr lang="id-ID"/>
          </a:p>
        </p:txBody>
      </p:sp>
    </p:spTree>
    <p:extLst>
      <p:ext uri="{BB962C8B-B14F-4D97-AF65-F5344CB8AC3E}">
        <p14:creationId xmlns:p14="http://schemas.microsoft.com/office/powerpoint/2010/main" val="41300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D14EED-47A8-419B-8D82-336F6087AA6B}" type="datetimeFigureOut">
              <a:rPr lang="id-ID" smtClean="0"/>
              <a:t>08/03/2017</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9B625F-E4D3-4C11-A8E9-4DDE81447DD7}" type="slidenum">
              <a:rPr lang="id-ID" smtClean="0"/>
              <a:t>‹#›</a:t>
            </a:fld>
            <a:endParaRPr lang="id-ID"/>
          </a:p>
        </p:txBody>
      </p:sp>
    </p:spTree>
    <p:extLst>
      <p:ext uri="{BB962C8B-B14F-4D97-AF65-F5344CB8AC3E}">
        <p14:creationId xmlns:p14="http://schemas.microsoft.com/office/powerpoint/2010/main" val="954109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9633" y="3992451"/>
            <a:ext cx="8738317" cy="1219446"/>
          </a:xfrm>
        </p:spPr>
        <p:txBody>
          <a:bodyPr>
            <a:normAutofit/>
          </a:bodyPr>
          <a:lstStyle/>
          <a:p>
            <a:pPr algn="just"/>
            <a:r>
              <a:rPr lang="id-ID" sz="3600" dirty="0" smtClean="0"/>
              <a:t>How effective is media verification in stopping fake news ? </a:t>
            </a:r>
            <a:endParaRPr lang="id-ID" sz="3600" dirty="0"/>
          </a:p>
        </p:txBody>
      </p:sp>
    </p:spTree>
    <p:extLst>
      <p:ext uri="{BB962C8B-B14F-4D97-AF65-F5344CB8AC3E}">
        <p14:creationId xmlns:p14="http://schemas.microsoft.com/office/powerpoint/2010/main" val="221306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What is fake news ? </a:t>
            </a:r>
            <a:endParaRPr lang="id-ID" b="1" dirty="0"/>
          </a:p>
        </p:txBody>
      </p:sp>
      <p:sp>
        <p:nvSpPr>
          <p:cNvPr id="3" name="Content Placeholder 2"/>
          <p:cNvSpPr>
            <a:spLocks noGrp="1"/>
          </p:cNvSpPr>
          <p:nvPr>
            <p:ph idx="1"/>
          </p:nvPr>
        </p:nvSpPr>
        <p:spPr/>
        <p:txBody>
          <a:bodyPr/>
          <a:lstStyle/>
          <a:p>
            <a:pPr marL="0" indent="0" algn="just">
              <a:buNone/>
            </a:pPr>
            <a:r>
              <a:rPr lang="id-ID" dirty="0" smtClean="0"/>
              <a:t>	</a:t>
            </a:r>
            <a:r>
              <a:rPr lang="id-ID" sz="2000" dirty="0" smtClean="0"/>
              <a:t>Fake news also referred to as hoax news. Deliberately publish hoaxes,propaganda, and disinformation purpoting to be real news. Often using social media to drive web traffic and amplify their effect. It has purpose</a:t>
            </a:r>
            <a:r>
              <a:rPr lang="en-US" sz="2000" dirty="0" smtClean="0"/>
              <a:t> to mislead in order to gain financially or politically.</a:t>
            </a:r>
            <a:endParaRPr lang="id-ID" dirty="0"/>
          </a:p>
        </p:txBody>
      </p:sp>
    </p:spTree>
    <p:extLst>
      <p:ext uri="{BB962C8B-B14F-4D97-AF65-F5344CB8AC3E}">
        <p14:creationId xmlns:p14="http://schemas.microsoft.com/office/powerpoint/2010/main" val="418489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Example of fake news </a:t>
            </a:r>
            <a:endParaRPr lang="id-ID" dirty="0"/>
          </a:p>
        </p:txBody>
      </p:sp>
      <p:pic>
        <p:nvPicPr>
          <p:cNvPr id="1026" name="Picture 2" descr="http://yangseru.com/wp-content/uploads/2014/04/anak-tidur-di-makam-orang-tuanya.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515" y="1690688"/>
            <a:ext cx="9040970" cy="4520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Identifying fake news </a:t>
            </a:r>
            <a:endParaRPr lang="id-ID" dirty="0"/>
          </a:p>
        </p:txBody>
      </p:sp>
      <p:sp>
        <p:nvSpPr>
          <p:cNvPr id="3" name="Content Placeholder 2"/>
          <p:cNvSpPr>
            <a:spLocks noGrp="1"/>
          </p:cNvSpPr>
          <p:nvPr>
            <p:ph idx="1"/>
          </p:nvPr>
        </p:nvSpPr>
        <p:spPr/>
        <p:txBody>
          <a:bodyPr>
            <a:normAutofit/>
          </a:bodyPr>
          <a:lstStyle/>
          <a:p>
            <a:r>
              <a:rPr lang="id-ID" dirty="0" smtClean="0"/>
              <a:t>Consider the source (to understand its mission and purpose)</a:t>
            </a:r>
          </a:p>
          <a:p>
            <a:r>
              <a:rPr lang="id-ID" dirty="0" smtClean="0"/>
              <a:t>Read beyond the headline (to understand the whole story)</a:t>
            </a:r>
          </a:p>
          <a:p>
            <a:r>
              <a:rPr lang="id-ID" dirty="0" smtClean="0"/>
              <a:t>Check the authors (to see if they are real and credible) </a:t>
            </a:r>
          </a:p>
          <a:p>
            <a:r>
              <a:rPr lang="id-ID" dirty="0" smtClean="0"/>
              <a:t>Assess the supporting sources (to ensure they support the claims)</a:t>
            </a:r>
          </a:p>
          <a:p>
            <a:r>
              <a:rPr lang="id-ID" dirty="0" smtClean="0"/>
              <a:t>Check the date of publication (to see if the story is relevant and up to date) </a:t>
            </a:r>
          </a:p>
          <a:p>
            <a:r>
              <a:rPr lang="id-ID" dirty="0" smtClean="0"/>
              <a:t>Ask if it is a joke (to determine if it is meant to be satire) </a:t>
            </a:r>
          </a:p>
          <a:p>
            <a:r>
              <a:rPr lang="id-ID" dirty="0" smtClean="0"/>
              <a:t>Review your own biases (to see if they are affectiong your judgement)</a:t>
            </a:r>
          </a:p>
          <a:p>
            <a:r>
              <a:rPr lang="id-ID" dirty="0" smtClean="0"/>
              <a:t>Ask experts (to get confirmation from independent people with knowledge)</a:t>
            </a:r>
          </a:p>
        </p:txBody>
      </p:sp>
    </p:spTree>
    <p:extLst>
      <p:ext uri="{BB962C8B-B14F-4D97-AF65-F5344CB8AC3E}">
        <p14:creationId xmlns:p14="http://schemas.microsoft.com/office/powerpoint/2010/main" val="131293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Types of Fake news </a:t>
            </a:r>
            <a:endParaRPr lang="id-ID" dirty="0"/>
          </a:p>
        </p:txBody>
      </p:sp>
      <p:sp>
        <p:nvSpPr>
          <p:cNvPr id="3" name="Content Placeholder 2"/>
          <p:cNvSpPr>
            <a:spLocks noGrp="1"/>
          </p:cNvSpPr>
          <p:nvPr>
            <p:ph idx="1"/>
          </p:nvPr>
        </p:nvSpPr>
        <p:spPr/>
        <p:txBody>
          <a:bodyPr>
            <a:normAutofit lnSpcReduction="10000"/>
          </a:bodyPr>
          <a:lstStyle/>
          <a:p>
            <a:r>
              <a:rPr lang="id-ID" dirty="0" smtClean="0"/>
              <a:t>Fake news </a:t>
            </a:r>
          </a:p>
          <a:p>
            <a:r>
              <a:rPr lang="id-ID" dirty="0" smtClean="0"/>
              <a:t>Mistakes </a:t>
            </a:r>
          </a:p>
          <a:p>
            <a:r>
              <a:rPr lang="id-ID" dirty="0" smtClean="0"/>
              <a:t>Fliers </a:t>
            </a:r>
          </a:p>
          <a:p>
            <a:r>
              <a:rPr lang="id-ID" dirty="0" smtClean="0"/>
              <a:t>Conspiracy Theories </a:t>
            </a:r>
          </a:p>
          <a:p>
            <a:r>
              <a:rPr lang="id-ID" dirty="0" smtClean="0"/>
              <a:t>Propaganda </a:t>
            </a:r>
          </a:p>
          <a:p>
            <a:r>
              <a:rPr lang="id-ID" dirty="0" smtClean="0"/>
              <a:t>Satire </a:t>
            </a:r>
          </a:p>
          <a:p>
            <a:r>
              <a:rPr lang="id-ID" dirty="0" smtClean="0"/>
              <a:t>Gaslighting </a:t>
            </a:r>
          </a:p>
          <a:p>
            <a:endParaRPr lang="id-ID" dirty="0"/>
          </a:p>
          <a:p>
            <a:endParaRPr lang="id-ID" dirty="0" smtClean="0"/>
          </a:p>
          <a:p>
            <a:pPr marL="0" indent="0">
              <a:buNone/>
            </a:pPr>
            <a:r>
              <a:rPr lang="id-ID" dirty="0"/>
              <a:t>http://www.voiceofsandiego.org/topics/news/7-types-fake-news/</a:t>
            </a:r>
          </a:p>
        </p:txBody>
      </p:sp>
    </p:spTree>
    <p:extLst>
      <p:ext uri="{BB962C8B-B14F-4D97-AF65-F5344CB8AC3E}">
        <p14:creationId xmlns:p14="http://schemas.microsoft.com/office/powerpoint/2010/main" val="272008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Function of media </a:t>
            </a:r>
            <a:endParaRPr lang="id-ID" dirty="0"/>
          </a:p>
        </p:txBody>
      </p:sp>
      <p:sp>
        <p:nvSpPr>
          <p:cNvPr id="3" name="Content Placeholder 2"/>
          <p:cNvSpPr>
            <a:spLocks noGrp="1"/>
          </p:cNvSpPr>
          <p:nvPr>
            <p:ph idx="1"/>
          </p:nvPr>
        </p:nvSpPr>
        <p:spPr/>
        <p:txBody>
          <a:bodyPr/>
          <a:lstStyle/>
          <a:p>
            <a:r>
              <a:rPr lang="id-ID" dirty="0" smtClean="0"/>
              <a:t>News and Information</a:t>
            </a:r>
          </a:p>
          <a:p>
            <a:r>
              <a:rPr lang="id-ID" dirty="0" smtClean="0"/>
              <a:t>Discussion of opinions </a:t>
            </a:r>
          </a:p>
          <a:p>
            <a:r>
              <a:rPr lang="id-ID" dirty="0" smtClean="0"/>
              <a:t>Cultural transmision </a:t>
            </a:r>
          </a:p>
          <a:p>
            <a:r>
              <a:rPr lang="id-ID" dirty="0" smtClean="0"/>
              <a:t>Entertainment </a:t>
            </a:r>
          </a:p>
          <a:p>
            <a:endParaRPr lang="id-ID" dirty="0"/>
          </a:p>
          <a:p>
            <a:endParaRPr lang="id-ID" dirty="0" smtClean="0"/>
          </a:p>
          <a:p>
            <a:pPr marL="0" indent="0">
              <a:buNone/>
            </a:pPr>
            <a:r>
              <a:rPr lang="id-ID" dirty="0"/>
              <a:t>http://smallbusiness.chron.com/four-functions-mass-communications-56326.html</a:t>
            </a:r>
          </a:p>
        </p:txBody>
      </p:sp>
    </p:spTree>
    <p:extLst>
      <p:ext uri="{BB962C8B-B14F-4D97-AF65-F5344CB8AC3E}">
        <p14:creationId xmlns:p14="http://schemas.microsoft.com/office/powerpoint/2010/main" val="20556409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163</TotalTime>
  <Words>162</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How effective is media verification in stopping fake news ? </vt:lpstr>
      <vt:lpstr>What is fake news ? </vt:lpstr>
      <vt:lpstr>Example of fake news </vt:lpstr>
      <vt:lpstr>Identifying fake news </vt:lpstr>
      <vt:lpstr>Types of Fake news </vt:lpstr>
      <vt:lpstr>Function of media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effective is media verification in stopping fake news ?</dc:title>
  <dc:creator>Intan</dc:creator>
  <cp:lastModifiedBy>Intan</cp:lastModifiedBy>
  <cp:revision>10</cp:revision>
  <dcterms:created xsi:type="dcterms:W3CDTF">2017-03-06T13:45:55Z</dcterms:created>
  <dcterms:modified xsi:type="dcterms:W3CDTF">2017-03-08T03:26:04Z</dcterms:modified>
</cp:coreProperties>
</file>