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5143500" type="screen16x9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8F9E-5321-49A3-8D75-60558B496936}" type="datetimeFigureOut">
              <a:rPr lang="id-ID" smtClean="0"/>
              <a:t>01/03/2017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AA09-47C9-4762-9097-82DAC3A3783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745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8F9E-5321-49A3-8D75-60558B496936}" type="datetimeFigureOut">
              <a:rPr lang="id-ID" smtClean="0"/>
              <a:t>01/03/2017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AA09-47C9-4762-9097-82DAC3A3783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415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8F9E-5321-49A3-8D75-60558B496936}" type="datetimeFigureOut">
              <a:rPr lang="id-ID" smtClean="0"/>
              <a:t>01/03/2017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AA09-47C9-4762-9097-82DAC3A3783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087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8F9E-5321-49A3-8D75-60558B496936}" type="datetimeFigureOut">
              <a:rPr lang="id-ID" smtClean="0"/>
              <a:t>01/03/2017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AA09-47C9-4762-9097-82DAC3A3783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602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8F9E-5321-49A3-8D75-60558B496936}" type="datetimeFigureOut">
              <a:rPr lang="id-ID" smtClean="0"/>
              <a:t>01/03/2017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AA09-47C9-4762-9097-82DAC3A3783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712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8F9E-5321-49A3-8D75-60558B496936}" type="datetimeFigureOut">
              <a:rPr lang="id-ID" smtClean="0"/>
              <a:t>01/03/2017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AA09-47C9-4762-9097-82DAC3A3783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029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8F9E-5321-49A3-8D75-60558B496936}" type="datetimeFigureOut">
              <a:rPr lang="id-ID" smtClean="0"/>
              <a:t>01/03/2017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AA09-47C9-4762-9097-82DAC3A3783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488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8F9E-5321-49A3-8D75-60558B496936}" type="datetimeFigureOut">
              <a:rPr lang="id-ID" smtClean="0"/>
              <a:t>01/03/2017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AA09-47C9-4762-9097-82DAC3A3783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166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8F9E-5321-49A3-8D75-60558B496936}" type="datetimeFigureOut">
              <a:rPr lang="id-ID" smtClean="0"/>
              <a:t>01/03/2017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AA09-47C9-4762-9097-82DAC3A3783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317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8F9E-5321-49A3-8D75-60558B496936}" type="datetimeFigureOut">
              <a:rPr lang="id-ID" smtClean="0"/>
              <a:t>01/03/2017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AA09-47C9-4762-9097-82DAC3A3783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866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8F9E-5321-49A3-8D75-60558B496936}" type="datetimeFigureOut">
              <a:rPr lang="id-ID" smtClean="0"/>
              <a:t>01/03/2017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AA09-47C9-4762-9097-82DAC3A3783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414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00B0F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38F9E-5321-49A3-8D75-60558B496936}" type="datetimeFigureOut">
              <a:rPr lang="id-ID" smtClean="0"/>
              <a:t>01/03/2017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6AA09-47C9-4762-9097-82DAC3A3783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066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pachefriends.org/downloa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12" y="1593257"/>
            <a:ext cx="4680520" cy="1102519"/>
          </a:xfrm>
        </p:spPr>
        <p:txBody>
          <a:bodyPr>
            <a:normAutofit fontScale="90000"/>
          </a:bodyPr>
          <a:lstStyle/>
          <a:p>
            <a:pPr algn="l"/>
            <a:r>
              <a:rPr lang="id-ID" dirty="0" smtClean="0"/>
              <a:t>Tugas 1 </a:t>
            </a:r>
            <a:br>
              <a:rPr lang="id-ID" dirty="0" smtClean="0"/>
            </a:br>
            <a:r>
              <a:rPr lang="id-ID" dirty="0" smtClean="0"/>
              <a:t>Pemrograman Web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9912" y="2745384"/>
            <a:ext cx="4536504" cy="1482550"/>
          </a:xfrm>
        </p:spPr>
        <p:txBody>
          <a:bodyPr>
            <a:normAutofit/>
          </a:bodyPr>
          <a:lstStyle/>
          <a:p>
            <a:pPr algn="l"/>
            <a:r>
              <a:rPr lang="id-ID" b="1" dirty="0" smtClean="0"/>
              <a:t>Instalasi</a:t>
            </a:r>
            <a:r>
              <a:rPr lang="id-ID" dirty="0" smtClean="0"/>
              <a:t> Web </a:t>
            </a:r>
            <a:r>
              <a:rPr lang="id-ID" dirty="0" smtClean="0"/>
              <a:t>Server (XAMPP)</a:t>
            </a:r>
            <a:endParaRPr lang="id-ID" dirty="0" smtClean="0"/>
          </a:p>
          <a:p>
            <a:pPr algn="l"/>
            <a:r>
              <a:rPr lang="id-ID" sz="1200" dirty="0" smtClean="0"/>
              <a:t>by Dimas Rizky H.P. – </a:t>
            </a:r>
            <a:r>
              <a:rPr lang="id-ID" sz="1200" b="1" dirty="0" smtClean="0"/>
              <a:t>2110141011 – 3 D4 IT A</a:t>
            </a:r>
          </a:p>
        </p:txBody>
      </p:sp>
      <p:pic>
        <p:nvPicPr>
          <p:cNvPr id="1026" name="Picture 2" descr="E:\Desain Grafis\Asset\Icon Pack\326926-e-learning\png\de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9582"/>
            <a:ext cx="2929136" cy="292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2978984" cy="123478"/>
          </a:xfrm>
          <a:prstGeom prst="rect">
            <a:avLst/>
          </a:prstGeom>
          <a:solidFill>
            <a:srgbClr val="6699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2978984" y="0"/>
            <a:ext cx="3084690" cy="12347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6063674" y="0"/>
            <a:ext cx="3080326" cy="1234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155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5979"/>
            <a:ext cx="5099539" cy="857250"/>
          </a:xfrm>
        </p:spPr>
        <p:txBody>
          <a:bodyPr>
            <a:normAutofit/>
          </a:bodyPr>
          <a:lstStyle/>
          <a:p>
            <a:r>
              <a:rPr lang="id-ID" dirty="0" smtClean="0"/>
              <a:t>XAMPP Control Panel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2040" y="1200151"/>
            <a:ext cx="3754760" cy="33944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dirty="0" smtClean="0"/>
              <a:t>Pada control panel, untuk memulai service apache untuk web server, klik pada button start untuk setiap service yang diinginkan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978984" cy="123478"/>
          </a:xfrm>
          <a:prstGeom prst="rect">
            <a:avLst/>
          </a:prstGeom>
          <a:solidFill>
            <a:srgbClr val="6699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2978984" y="0"/>
            <a:ext cx="3084690" cy="12347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6063674" y="0"/>
            <a:ext cx="3080326" cy="1234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2" descr="E:\Desain Grafis\Asset\Icon Pack\326926-e-learning\png\desig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335" y="4714605"/>
            <a:ext cx="288033" cy="28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178367" y="4693410"/>
            <a:ext cx="1839819" cy="330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1000" b="1" dirty="0" smtClean="0"/>
              <a:t>Instalasi </a:t>
            </a:r>
            <a:r>
              <a:rPr lang="id-ID" sz="1000" dirty="0" smtClean="0"/>
              <a:t>Web Server – </a:t>
            </a:r>
            <a:r>
              <a:rPr lang="id-ID" sz="1000" b="1" dirty="0" smtClean="0"/>
              <a:t>Dimas </a:t>
            </a:r>
            <a:r>
              <a:rPr lang="id-ID" sz="1000" dirty="0" smtClean="0"/>
              <a:t>R</a:t>
            </a:r>
            <a:endParaRPr lang="id-ID" sz="1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4693409"/>
            <a:ext cx="1839819" cy="330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1000" b="1" dirty="0" smtClean="0"/>
              <a:t>28 </a:t>
            </a:r>
            <a:r>
              <a:rPr lang="id-ID" sz="1000" dirty="0" smtClean="0"/>
              <a:t>Februari 2017</a:t>
            </a:r>
            <a:endParaRPr lang="id-ID" sz="1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7614"/>
            <a:ext cx="4443540" cy="2880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347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05979"/>
            <a:ext cx="6923113" cy="85725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XAMPP Control Panel – Run Test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2040" y="1200151"/>
            <a:ext cx="3754760" cy="33944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d-ID" dirty="0" smtClean="0"/>
              <a:t>Local web server dapat dijalankan dengan mengarahkan browser ke alamat </a:t>
            </a:r>
            <a:r>
              <a:rPr lang="id-ID" i="1" dirty="0" smtClean="0"/>
              <a:t>localhost/dashboard</a:t>
            </a:r>
            <a:r>
              <a:rPr lang="id-ID" dirty="0" smtClean="0"/>
              <a:t> untuk melihat apakah service apache berjalan dengan benar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978984" cy="123478"/>
          </a:xfrm>
          <a:prstGeom prst="rect">
            <a:avLst/>
          </a:prstGeom>
          <a:solidFill>
            <a:srgbClr val="6699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2978984" y="0"/>
            <a:ext cx="3084690" cy="12347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6063674" y="0"/>
            <a:ext cx="3080326" cy="1234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2" descr="E:\Desain Grafis\Asset\Icon Pack\326926-e-learning\png\desig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335" y="4714605"/>
            <a:ext cx="288033" cy="28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178367" y="4693410"/>
            <a:ext cx="1839819" cy="330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1000" b="1" dirty="0" smtClean="0"/>
              <a:t>Instalasi </a:t>
            </a:r>
            <a:r>
              <a:rPr lang="id-ID" sz="1000" dirty="0" smtClean="0"/>
              <a:t>Web Server – </a:t>
            </a:r>
            <a:r>
              <a:rPr lang="id-ID" sz="1000" b="1" dirty="0" smtClean="0"/>
              <a:t>Dimas </a:t>
            </a:r>
            <a:r>
              <a:rPr lang="id-ID" sz="1000" dirty="0" smtClean="0"/>
              <a:t>R</a:t>
            </a:r>
            <a:endParaRPr lang="id-ID" sz="1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4693409"/>
            <a:ext cx="1839819" cy="330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1000" b="1" dirty="0" smtClean="0"/>
              <a:t>28 </a:t>
            </a:r>
            <a:r>
              <a:rPr lang="id-ID" sz="1000" dirty="0" smtClean="0"/>
              <a:t>Februari 2017</a:t>
            </a:r>
            <a:endParaRPr lang="id-ID" sz="1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99"/>
          <a:stretch/>
        </p:blipFill>
        <p:spPr bwMode="auto">
          <a:xfrm>
            <a:off x="329265" y="1131590"/>
            <a:ext cx="4458759" cy="3317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070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05979"/>
            <a:ext cx="6923113" cy="85725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XAMPP Control Panel – Run Test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2040" y="1200151"/>
            <a:ext cx="3754760" cy="33944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d-ID" dirty="0" smtClean="0"/>
              <a:t>Bundle lain yang ada pada XAMPP adalah phpMyAdmin yang merupakan interface untuk database MySQL yang juga merupakan bundle dari XAMPP. phpMyAdmin dapat diakses dengan mengarahkan browser ke alamat </a:t>
            </a:r>
            <a:r>
              <a:rPr lang="id-ID" i="1" dirty="0" smtClean="0"/>
              <a:t>localhost/phpmyadmin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978984" cy="123478"/>
          </a:xfrm>
          <a:prstGeom prst="rect">
            <a:avLst/>
          </a:prstGeom>
          <a:solidFill>
            <a:srgbClr val="6699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2978984" y="0"/>
            <a:ext cx="3084690" cy="12347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6063674" y="0"/>
            <a:ext cx="3080326" cy="1234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2" descr="E:\Desain Grafis\Asset\Icon Pack\326926-e-learning\png\desig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335" y="4714605"/>
            <a:ext cx="288033" cy="28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178367" y="4693410"/>
            <a:ext cx="1839819" cy="330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1000" b="1" dirty="0" smtClean="0"/>
              <a:t>Instalasi </a:t>
            </a:r>
            <a:r>
              <a:rPr lang="id-ID" sz="1000" dirty="0" smtClean="0"/>
              <a:t>Web Server – </a:t>
            </a:r>
            <a:r>
              <a:rPr lang="id-ID" sz="1000" b="1" dirty="0" smtClean="0"/>
              <a:t>Dimas </a:t>
            </a:r>
            <a:r>
              <a:rPr lang="id-ID" sz="1000" dirty="0" smtClean="0"/>
              <a:t>R</a:t>
            </a:r>
            <a:endParaRPr lang="id-ID" sz="1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4693409"/>
            <a:ext cx="1839819" cy="330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1000" b="1" dirty="0" smtClean="0"/>
              <a:t>28 </a:t>
            </a:r>
            <a:r>
              <a:rPr lang="id-ID" sz="1000" dirty="0" smtClean="0"/>
              <a:t>Februari 2017</a:t>
            </a:r>
            <a:endParaRPr lang="id-ID" sz="1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89"/>
          <a:stretch/>
        </p:blipFill>
        <p:spPr bwMode="auto">
          <a:xfrm>
            <a:off x="323527" y="1275606"/>
            <a:ext cx="4458759" cy="320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713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05979"/>
            <a:ext cx="6923113" cy="85725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XAMPP – Web Server Directory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2040" y="1200151"/>
            <a:ext cx="3754760" cy="33944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dirty="0"/>
              <a:t>Untuk membuat directory agar dapat diakses menggunakan localhost, buat folder pada direktori </a:t>
            </a:r>
            <a:r>
              <a:rPr lang="id-ID" i="1" dirty="0"/>
              <a:t>C:\</a:t>
            </a:r>
            <a:r>
              <a:rPr lang="id-ID" i="1" dirty="0" smtClean="0"/>
              <a:t>xampp\htdocs </a:t>
            </a:r>
            <a:endParaRPr lang="id-ID" i="1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978984" cy="123478"/>
          </a:xfrm>
          <a:prstGeom prst="rect">
            <a:avLst/>
          </a:prstGeom>
          <a:solidFill>
            <a:srgbClr val="6699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2978984" y="0"/>
            <a:ext cx="3084690" cy="12347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6063674" y="0"/>
            <a:ext cx="3080326" cy="1234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2" descr="E:\Desain Grafis\Asset\Icon Pack\326926-e-learning\png\desig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335" y="4714605"/>
            <a:ext cx="288033" cy="28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178367" y="4693410"/>
            <a:ext cx="1839819" cy="330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1000" b="1" dirty="0" smtClean="0"/>
              <a:t>Instalasi </a:t>
            </a:r>
            <a:r>
              <a:rPr lang="id-ID" sz="1000" dirty="0" smtClean="0"/>
              <a:t>Web Server – </a:t>
            </a:r>
            <a:r>
              <a:rPr lang="id-ID" sz="1000" b="1" dirty="0" smtClean="0"/>
              <a:t>Dimas </a:t>
            </a:r>
            <a:r>
              <a:rPr lang="id-ID" sz="1000" dirty="0" smtClean="0"/>
              <a:t>R</a:t>
            </a:r>
            <a:endParaRPr lang="id-ID" sz="1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4693409"/>
            <a:ext cx="1839819" cy="330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1000" b="1" dirty="0" smtClean="0"/>
              <a:t>28 </a:t>
            </a:r>
            <a:r>
              <a:rPr lang="id-ID" sz="1000" dirty="0" smtClean="0"/>
              <a:t>Februari 2017</a:t>
            </a:r>
            <a:endParaRPr lang="id-ID" sz="1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19067" r="41281" b="42260"/>
          <a:stretch/>
        </p:blipFill>
        <p:spPr bwMode="auto">
          <a:xfrm>
            <a:off x="179512" y="1563638"/>
            <a:ext cx="4633346" cy="215691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66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05979"/>
            <a:ext cx="6923113" cy="85725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XAMPP – Web Server Directory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2040" y="1200151"/>
            <a:ext cx="3754760" cy="33944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d-ID" dirty="0"/>
              <a:t>Untuk </a:t>
            </a:r>
            <a:r>
              <a:rPr lang="id-ID" dirty="0" smtClean="0"/>
              <a:t>mengakses directory pada web browser, arahkan ke alamat </a:t>
            </a:r>
            <a:r>
              <a:rPr lang="id-ID" i="1" dirty="0" smtClean="0"/>
              <a:t>localhost/&lt;nama_folder&gt;</a:t>
            </a:r>
            <a:endParaRPr lang="id-ID" i="1" dirty="0"/>
          </a:p>
          <a:p>
            <a:pPr marL="0" indent="0">
              <a:buNone/>
            </a:pPr>
            <a:r>
              <a:rPr lang="id-ID" dirty="0" smtClean="0"/>
              <a:t>browser akan membuka web directory dari direktori yang telah dibuat pada folder htdocs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978984" cy="123478"/>
          </a:xfrm>
          <a:prstGeom prst="rect">
            <a:avLst/>
          </a:prstGeom>
          <a:solidFill>
            <a:srgbClr val="6699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2978984" y="0"/>
            <a:ext cx="3084690" cy="12347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6063674" y="0"/>
            <a:ext cx="3080326" cy="1234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2" descr="E:\Desain Grafis\Asset\Icon Pack\326926-e-learning\png\desig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335" y="4714605"/>
            <a:ext cx="288033" cy="28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178367" y="4693410"/>
            <a:ext cx="1839819" cy="330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1000" b="1" dirty="0" smtClean="0"/>
              <a:t>Instalasi </a:t>
            </a:r>
            <a:r>
              <a:rPr lang="id-ID" sz="1000" dirty="0" smtClean="0"/>
              <a:t>Web Server – </a:t>
            </a:r>
            <a:r>
              <a:rPr lang="id-ID" sz="1000" b="1" dirty="0" smtClean="0"/>
              <a:t>Dimas </a:t>
            </a:r>
            <a:r>
              <a:rPr lang="id-ID" sz="1000" dirty="0" smtClean="0"/>
              <a:t>R</a:t>
            </a:r>
            <a:endParaRPr lang="id-ID" sz="1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4693409"/>
            <a:ext cx="1839819" cy="330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1000" b="1" dirty="0" smtClean="0"/>
              <a:t>28 </a:t>
            </a:r>
            <a:r>
              <a:rPr lang="id-ID" sz="1000" dirty="0" smtClean="0"/>
              <a:t>Februari 2017</a:t>
            </a:r>
            <a:endParaRPr lang="id-ID" sz="10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31"/>
          <a:stretch/>
        </p:blipFill>
        <p:spPr bwMode="auto">
          <a:xfrm>
            <a:off x="215912" y="1275607"/>
            <a:ext cx="4655173" cy="32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518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5979"/>
            <a:ext cx="4064129" cy="857250"/>
          </a:xfrm>
        </p:spPr>
        <p:txBody>
          <a:bodyPr>
            <a:normAutofit/>
          </a:bodyPr>
          <a:lstStyle/>
          <a:p>
            <a:pPr algn="l"/>
            <a:r>
              <a:rPr lang="id-ID" dirty="0" smtClean="0"/>
              <a:t>Apa itu XAMPP 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912" y="1200151"/>
            <a:ext cx="4906888" cy="33944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d-ID" dirty="0" smtClean="0"/>
              <a:t>XAMPP merupakan </a:t>
            </a:r>
            <a:r>
              <a:rPr lang="id-ID" i="1" dirty="0" smtClean="0"/>
              <a:t> apache development environment package</a:t>
            </a:r>
            <a:r>
              <a:rPr lang="id-ID" dirty="0" smtClean="0"/>
              <a:t> yang di-</a:t>
            </a:r>
            <a:r>
              <a:rPr lang="id-ID" i="1" dirty="0" smtClean="0"/>
              <a:t>bundle</a:t>
            </a:r>
            <a:r>
              <a:rPr lang="id-ID" dirty="0" smtClean="0"/>
              <a:t> bersama dengan </a:t>
            </a:r>
            <a:r>
              <a:rPr lang="id-ID" i="1" dirty="0" smtClean="0"/>
              <a:t>MariaDB, PHP dan Perl</a:t>
            </a:r>
            <a:r>
              <a:rPr lang="id-ID" dirty="0" smtClean="0"/>
              <a:t>. Dengan kata lain XAMPP merupakan bundle beberapa modul yang terintegrasi untuk menjalankan apache web server dalam environment local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978984" cy="123478"/>
          </a:xfrm>
          <a:prstGeom prst="rect">
            <a:avLst/>
          </a:prstGeom>
          <a:solidFill>
            <a:srgbClr val="6699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2978984" y="0"/>
            <a:ext cx="3084690" cy="12347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6063674" y="0"/>
            <a:ext cx="3080326" cy="1234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2" descr="E:\Desain Grafis\Asset\Icon Pack\326926-e-learning\png\desig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335" y="4714605"/>
            <a:ext cx="288033" cy="28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178367" y="4693410"/>
            <a:ext cx="1839819" cy="330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1000" b="1" dirty="0" smtClean="0"/>
              <a:t>Instalasi Web Server </a:t>
            </a:r>
            <a:r>
              <a:rPr lang="id-ID" sz="1000" dirty="0" smtClean="0"/>
              <a:t>– Dimas R</a:t>
            </a:r>
            <a:endParaRPr lang="id-ID" sz="1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4693409"/>
            <a:ext cx="1839819" cy="330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1000" b="1" dirty="0" smtClean="0"/>
              <a:t>28 </a:t>
            </a:r>
            <a:r>
              <a:rPr lang="id-ID" sz="1000" dirty="0" smtClean="0"/>
              <a:t>Februari 2017</a:t>
            </a:r>
            <a:endParaRPr lang="id-ID" sz="1000" dirty="0"/>
          </a:p>
        </p:txBody>
      </p:sp>
      <p:sp>
        <p:nvSpPr>
          <p:cNvPr id="10" name="AutoShape 2" descr="Hasil gambar untuk xamp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" name="AutoShape 4" descr="Hasil gambar untuk xamp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1029" name="Picture 5" descr="C:\Users\hp\Downloads\xampp-logo-ac950e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55" y="1419622"/>
            <a:ext cx="2744151" cy="278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2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05979"/>
            <a:ext cx="6422791" cy="857250"/>
          </a:xfrm>
        </p:spPr>
        <p:txBody>
          <a:bodyPr/>
          <a:lstStyle/>
          <a:p>
            <a:r>
              <a:rPr lang="id-ID" dirty="0" smtClean="0"/>
              <a:t>Download XAMPP Installer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540" y="1200151"/>
            <a:ext cx="4906887" cy="33944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d-ID" dirty="0" smtClean="0"/>
              <a:t>Untuk melakukan instalasi XAMPP, pertama-tama kita harus melakukan download installer yang ada pada website XAMPP pada section download di </a:t>
            </a:r>
            <a:r>
              <a:rPr lang="id-ID" dirty="0" smtClean="0">
                <a:hlinkClick r:id="rId2"/>
              </a:rPr>
              <a:t>https://www.apachefriends.org/download.html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978984" cy="123478"/>
          </a:xfrm>
          <a:prstGeom prst="rect">
            <a:avLst/>
          </a:prstGeom>
          <a:solidFill>
            <a:srgbClr val="6699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2978984" y="0"/>
            <a:ext cx="3084690" cy="12347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6063674" y="0"/>
            <a:ext cx="3080326" cy="1234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2" descr="E:\Desain Grafis\Asset\Icon Pack\326926-e-learning\png\desig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335" y="4714605"/>
            <a:ext cx="288033" cy="28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178367" y="4693410"/>
            <a:ext cx="1839819" cy="330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1000" b="1" dirty="0" smtClean="0"/>
              <a:t>Instalasi </a:t>
            </a:r>
            <a:r>
              <a:rPr lang="id-ID" sz="1000" dirty="0" smtClean="0"/>
              <a:t>Web Server – </a:t>
            </a:r>
            <a:r>
              <a:rPr lang="id-ID" sz="1000" b="1" dirty="0" smtClean="0"/>
              <a:t>Dimas </a:t>
            </a:r>
            <a:r>
              <a:rPr lang="id-ID" sz="1000" dirty="0" smtClean="0"/>
              <a:t>R</a:t>
            </a:r>
            <a:endParaRPr lang="id-ID" sz="1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4693409"/>
            <a:ext cx="1839819" cy="330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1000" b="1" dirty="0" smtClean="0"/>
              <a:t>28 </a:t>
            </a:r>
            <a:r>
              <a:rPr lang="id-ID" sz="1000" dirty="0" smtClean="0"/>
              <a:t>Februari 2017</a:t>
            </a:r>
            <a:endParaRPr lang="id-ID" sz="1000" dirty="0"/>
          </a:p>
        </p:txBody>
      </p:sp>
      <p:pic>
        <p:nvPicPr>
          <p:cNvPr id="2050" name="Picture 2" descr="E:\Desain Grafis\Asset\Icon Pack\326926-e-learning\png\cloud-compu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310" y="1419622"/>
            <a:ext cx="3024113" cy="302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9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2170584" cy="857250"/>
          </a:xfrm>
        </p:spPr>
        <p:txBody>
          <a:bodyPr>
            <a:normAutofit/>
          </a:bodyPr>
          <a:lstStyle/>
          <a:p>
            <a:r>
              <a:rPr lang="id-ID" dirty="0" smtClean="0"/>
              <a:t>Instalasi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2040" y="1200151"/>
            <a:ext cx="3754760" cy="3394472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Buka setup installer XAMPP dan akan muncul setup untuk instalasi XAMPP, klik next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978984" cy="123478"/>
          </a:xfrm>
          <a:prstGeom prst="rect">
            <a:avLst/>
          </a:prstGeom>
          <a:solidFill>
            <a:srgbClr val="6699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2978984" y="0"/>
            <a:ext cx="3084690" cy="12347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6063674" y="0"/>
            <a:ext cx="3080326" cy="1234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2" descr="E:\Desain Grafis\Asset\Icon Pack\326926-e-learning\png\desig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335" y="4714605"/>
            <a:ext cx="288033" cy="28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178367" y="4693410"/>
            <a:ext cx="1839819" cy="330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1000" b="1" dirty="0" smtClean="0"/>
              <a:t>Instalasi </a:t>
            </a:r>
            <a:r>
              <a:rPr lang="id-ID" sz="1000" dirty="0" smtClean="0"/>
              <a:t>Web Server – </a:t>
            </a:r>
            <a:r>
              <a:rPr lang="id-ID" sz="1000" b="1" dirty="0" smtClean="0"/>
              <a:t>Dimas </a:t>
            </a:r>
            <a:r>
              <a:rPr lang="id-ID" sz="1000" dirty="0" smtClean="0"/>
              <a:t>R</a:t>
            </a:r>
            <a:endParaRPr lang="id-ID" sz="1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4693409"/>
            <a:ext cx="1839819" cy="330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1000" b="1" dirty="0" smtClean="0"/>
              <a:t>28 </a:t>
            </a:r>
            <a:r>
              <a:rPr lang="id-ID" sz="1000" dirty="0" smtClean="0"/>
              <a:t>Februari 2017</a:t>
            </a:r>
            <a:endParaRPr lang="id-ID" sz="1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09" y="1015271"/>
            <a:ext cx="4199815" cy="355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849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5979"/>
            <a:ext cx="6851105" cy="85725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Instalasi – Select Components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2040" y="1200151"/>
            <a:ext cx="3754760" cy="33944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d-ID" dirty="0" smtClean="0"/>
              <a:t>Pada </a:t>
            </a:r>
            <a:r>
              <a:rPr lang="id-ID" i="1" dirty="0" smtClean="0"/>
              <a:t>select components</a:t>
            </a:r>
            <a:r>
              <a:rPr lang="id-ID" dirty="0" smtClean="0"/>
              <a:t> kita dapat memilih mana saja yang akan diinstall dan mana yang tidak diperlukan. Secara general, seluruh component diperlukan jika ingin menjalankan web server dengan baik. </a:t>
            </a:r>
            <a:r>
              <a:rPr lang="id-ID" dirty="0" smtClean="0"/>
              <a:t>Setelah menentukan mana saja komponen yang akan diinstal, klik next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978984" cy="123478"/>
          </a:xfrm>
          <a:prstGeom prst="rect">
            <a:avLst/>
          </a:prstGeom>
          <a:solidFill>
            <a:srgbClr val="6699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2978984" y="0"/>
            <a:ext cx="3084690" cy="12347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6063674" y="0"/>
            <a:ext cx="3080326" cy="1234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2" descr="E:\Desain Grafis\Asset\Icon Pack\326926-e-learning\png\desig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335" y="4714605"/>
            <a:ext cx="288033" cy="28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178367" y="4693410"/>
            <a:ext cx="1839819" cy="330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1000" b="1" dirty="0" smtClean="0"/>
              <a:t>Instalasi </a:t>
            </a:r>
            <a:r>
              <a:rPr lang="id-ID" sz="1000" dirty="0" smtClean="0"/>
              <a:t>Web Server – </a:t>
            </a:r>
            <a:r>
              <a:rPr lang="id-ID" sz="1000" b="1" dirty="0" smtClean="0"/>
              <a:t>Dimas </a:t>
            </a:r>
            <a:r>
              <a:rPr lang="id-ID" sz="1000" dirty="0" smtClean="0"/>
              <a:t>R</a:t>
            </a:r>
            <a:endParaRPr lang="id-ID" sz="1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4693409"/>
            <a:ext cx="1839819" cy="330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1000" b="1" dirty="0" smtClean="0"/>
              <a:t>28 </a:t>
            </a:r>
            <a:r>
              <a:rPr lang="id-ID" sz="1000" dirty="0" smtClean="0"/>
              <a:t>Februari 2017</a:t>
            </a:r>
            <a:endParaRPr lang="id-ID" sz="1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71" y="1203598"/>
            <a:ext cx="3907829" cy="330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64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5979"/>
            <a:ext cx="6851105" cy="857250"/>
          </a:xfrm>
        </p:spPr>
        <p:txBody>
          <a:bodyPr>
            <a:normAutofit/>
          </a:bodyPr>
          <a:lstStyle/>
          <a:p>
            <a:r>
              <a:rPr lang="id-ID" dirty="0" smtClean="0"/>
              <a:t>Instalasi – Installation Folder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2040" y="1200151"/>
            <a:ext cx="3754760" cy="33944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dirty="0" smtClean="0"/>
              <a:t>Pada </a:t>
            </a:r>
            <a:r>
              <a:rPr lang="id-ID" i="1" dirty="0" smtClean="0"/>
              <a:t>installation folder</a:t>
            </a:r>
            <a:r>
              <a:rPr lang="id-ID" dirty="0" smtClean="0"/>
              <a:t> akan diminta informasi tentang dimana data XAMPP akan disimpan, masukan path folder yang akan digunakan sebagai tempat penyimpanan lalu klik next.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978984" cy="123478"/>
          </a:xfrm>
          <a:prstGeom prst="rect">
            <a:avLst/>
          </a:prstGeom>
          <a:solidFill>
            <a:srgbClr val="6699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2978984" y="0"/>
            <a:ext cx="3084690" cy="12347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6063674" y="0"/>
            <a:ext cx="3080326" cy="1234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2" descr="E:\Desain Grafis\Asset\Icon Pack\326926-e-learning\png\desig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335" y="4714605"/>
            <a:ext cx="288033" cy="28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178367" y="4693410"/>
            <a:ext cx="1839819" cy="330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1000" b="1" dirty="0" smtClean="0"/>
              <a:t>Instalasi </a:t>
            </a:r>
            <a:r>
              <a:rPr lang="id-ID" sz="1000" dirty="0" smtClean="0"/>
              <a:t>Web Server – </a:t>
            </a:r>
            <a:r>
              <a:rPr lang="id-ID" sz="1000" b="1" dirty="0" smtClean="0"/>
              <a:t>Dimas </a:t>
            </a:r>
            <a:r>
              <a:rPr lang="id-ID" sz="1000" dirty="0" smtClean="0"/>
              <a:t>R</a:t>
            </a:r>
            <a:endParaRPr lang="id-ID" sz="1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4693409"/>
            <a:ext cx="1839819" cy="330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1000" b="1" dirty="0" smtClean="0"/>
              <a:t>28 </a:t>
            </a:r>
            <a:r>
              <a:rPr lang="id-ID" sz="1000" dirty="0" smtClean="0"/>
              <a:t>Februari 2017</a:t>
            </a:r>
            <a:endParaRPr lang="id-ID" sz="1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04443"/>
            <a:ext cx="4104456" cy="347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710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5979"/>
            <a:ext cx="6851105" cy="85725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Instalasi – Bitnami for XAMPP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2040" y="1200151"/>
            <a:ext cx="3754760" cy="33944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dirty="0" smtClean="0"/>
              <a:t>Pada step ini diberitahukan informasi terkait bitnami yang dapat diintegrasikan dengan XAMPP. Hilangkan tanda centang lalu klik next, lalu klik next sekali lagi.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978984" cy="123478"/>
          </a:xfrm>
          <a:prstGeom prst="rect">
            <a:avLst/>
          </a:prstGeom>
          <a:solidFill>
            <a:srgbClr val="6699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2978984" y="0"/>
            <a:ext cx="3084690" cy="12347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6063674" y="0"/>
            <a:ext cx="3080326" cy="1234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2" descr="E:\Desain Grafis\Asset\Icon Pack\326926-e-learning\png\desig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335" y="4714605"/>
            <a:ext cx="288033" cy="28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178367" y="4693410"/>
            <a:ext cx="1839819" cy="330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1000" b="1" dirty="0" smtClean="0"/>
              <a:t>Instalasi </a:t>
            </a:r>
            <a:r>
              <a:rPr lang="id-ID" sz="1000" dirty="0" smtClean="0"/>
              <a:t>Web Server – </a:t>
            </a:r>
            <a:r>
              <a:rPr lang="id-ID" sz="1000" b="1" dirty="0" smtClean="0"/>
              <a:t>Dimas </a:t>
            </a:r>
            <a:r>
              <a:rPr lang="id-ID" sz="1000" dirty="0" smtClean="0"/>
              <a:t>R</a:t>
            </a:r>
            <a:endParaRPr lang="id-ID" sz="1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4693409"/>
            <a:ext cx="1839819" cy="330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1000" b="1" dirty="0" smtClean="0"/>
              <a:t>28 </a:t>
            </a:r>
            <a:r>
              <a:rPr lang="id-ID" sz="1000" dirty="0" smtClean="0"/>
              <a:t>Februari 2017</a:t>
            </a:r>
            <a:endParaRPr lang="id-ID" sz="1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27" y="1100720"/>
            <a:ext cx="4032448" cy="341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900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5979"/>
            <a:ext cx="4546849" cy="85725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Instalasi – Installing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2040" y="1200151"/>
            <a:ext cx="375476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 smtClean="0"/>
              <a:t>Proses instalasi XAMPP akan dimulai, tunggu hingga proses instalasi selesai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978984" cy="123478"/>
          </a:xfrm>
          <a:prstGeom prst="rect">
            <a:avLst/>
          </a:prstGeom>
          <a:solidFill>
            <a:srgbClr val="6699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2978984" y="0"/>
            <a:ext cx="3084690" cy="12347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6063674" y="0"/>
            <a:ext cx="3080326" cy="1234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2" descr="E:\Desain Grafis\Asset\Icon Pack\326926-e-learning\png\desig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335" y="4714605"/>
            <a:ext cx="288033" cy="28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178367" y="4693410"/>
            <a:ext cx="1839819" cy="330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1000" b="1" dirty="0" smtClean="0"/>
              <a:t>Instalasi </a:t>
            </a:r>
            <a:r>
              <a:rPr lang="id-ID" sz="1000" dirty="0" smtClean="0"/>
              <a:t>Web Server – </a:t>
            </a:r>
            <a:r>
              <a:rPr lang="id-ID" sz="1000" b="1" dirty="0" smtClean="0"/>
              <a:t>Dimas </a:t>
            </a:r>
            <a:r>
              <a:rPr lang="id-ID" sz="1000" dirty="0" smtClean="0"/>
              <a:t>R</a:t>
            </a:r>
            <a:endParaRPr lang="id-ID" sz="1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4693409"/>
            <a:ext cx="1839819" cy="330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1000" b="1" dirty="0" smtClean="0"/>
              <a:t>28 </a:t>
            </a:r>
            <a:r>
              <a:rPr lang="id-ID" sz="1000" dirty="0" smtClean="0"/>
              <a:t>Februari 2017</a:t>
            </a:r>
            <a:endParaRPr lang="id-ID" sz="10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56" y="1203598"/>
            <a:ext cx="3951973" cy="3345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21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5979"/>
            <a:ext cx="6851105" cy="857250"/>
          </a:xfrm>
        </p:spPr>
        <p:txBody>
          <a:bodyPr>
            <a:normAutofit/>
          </a:bodyPr>
          <a:lstStyle/>
          <a:p>
            <a:r>
              <a:rPr lang="id-ID" dirty="0" smtClean="0"/>
              <a:t>Instalasi – Setup Complete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2040" y="1200151"/>
            <a:ext cx="3754760" cy="33944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dirty="0" smtClean="0"/>
              <a:t>Setelah proses instalasi selesai, centang textbox </a:t>
            </a:r>
            <a:r>
              <a:rPr lang="id-ID" i="1" dirty="0" smtClean="0"/>
              <a:t>“do you want to start ...” </a:t>
            </a:r>
            <a:r>
              <a:rPr lang="id-ID" dirty="0" smtClean="0"/>
              <a:t>lalu klik finish untuk membuka control panel XAMPP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978984" cy="123478"/>
          </a:xfrm>
          <a:prstGeom prst="rect">
            <a:avLst/>
          </a:prstGeom>
          <a:solidFill>
            <a:srgbClr val="6699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2978984" y="0"/>
            <a:ext cx="3084690" cy="12347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6063674" y="0"/>
            <a:ext cx="3080326" cy="1234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2" descr="E:\Desain Grafis\Asset\Icon Pack\326926-e-learning\png\desig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335" y="4714605"/>
            <a:ext cx="288033" cy="28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178367" y="4693410"/>
            <a:ext cx="1839819" cy="330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1000" b="1" dirty="0" smtClean="0"/>
              <a:t>Instalasi </a:t>
            </a:r>
            <a:r>
              <a:rPr lang="id-ID" sz="1000" dirty="0" smtClean="0"/>
              <a:t>Web Server – </a:t>
            </a:r>
            <a:r>
              <a:rPr lang="id-ID" sz="1000" b="1" dirty="0" smtClean="0"/>
              <a:t>Dimas </a:t>
            </a:r>
            <a:r>
              <a:rPr lang="id-ID" sz="1000" dirty="0" smtClean="0"/>
              <a:t>R</a:t>
            </a:r>
            <a:endParaRPr lang="id-ID" sz="1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4693409"/>
            <a:ext cx="1839819" cy="330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1000" b="1" dirty="0" smtClean="0"/>
              <a:t>28 </a:t>
            </a:r>
            <a:r>
              <a:rPr lang="id-ID" sz="1000" dirty="0" smtClean="0"/>
              <a:t>Februari 2017</a:t>
            </a:r>
            <a:endParaRPr lang="id-ID" sz="1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1590"/>
            <a:ext cx="3981777" cy="337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082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501</Words>
  <Application>Microsoft Office PowerPoint</Application>
  <PresentationFormat>On-screen Show (16:9)</PresentationFormat>
  <Paragraphs>56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Tugas 1  Pemrograman Web</vt:lpstr>
      <vt:lpstr>Apa itu XAMPP ?</vt:lpstr>
      <vt:lpstr>Download XAMPP Installer</vt:lpstr>
      <vt:lpstr>Instalasi</vt:lpstr>
      <vt:lpstr>Instalasi – Select Components</vt:lpstr>
      <vt:lpstr>Instalasi – Installation Folder</vt:lpstr>
      <vt:lpstr>Instalasi – Bitnami for XAMPP</vt:lpstr>
      <vt:lpstr>Instalasi – Installing</vt:lpstr>
      <vt:lpstr>Instalasi – Setup Complete</vt:lpstr>
      <vt:lpstr>XAMPP Control Panel</vt:lpstr>
      <vt:lpstr>XAMPP Control Panel – Run Test</vt:lpstr>
      <vt:lpstr>XAMPP Control Panel – Run Test</vt:lpstr>
      <vt:lpstr>XAMPP – Web Server Directory</vt:lpstr>
      <vt:lpstr>XAMPP – Web Server Directory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</cp:revision>
  <dcterms:created xsi:type="dcterms:W3CDTF">2017-02-28T02:22:29Z</dcterms:created>
  <dcterms:modified xsi:type="dcterms:W3CDTF">2017-03-01T14:50:10Z</dcterms:modified>
</cp:coreProperties>
</file>