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EBE8D6-2B2F-4752-A8F1-8F1B51AADF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0BB04B-8361-4E46-869C-14145755D915}" type="datetimeFigureOut">
              <a:rPr lang="en-US" smtClean="0"/>
              <a:t>6/2/2017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Cube </a:t>
            </a:r>
            <a:r>
              <a:rPr lang="en-US" dirty="0" err="1" smtClean="0"/>
              <a:t>dengan</a:t>
            </a:r>
            <a:r>
              <a:rPr lang="en-US" dirty="0" smtClean="0"/>
              <a:t> Analytic Workspace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Wiratmoko</a:t>
            </a:r>
            <a:r>
              <a:rPr lang="en-US" dirty="0" smtClean="0"/>
              <a:t> </a:t>
            </a:r>
            <a:r>
              <a:rPr lang="en-US" dirty="0" err="1" smtClean="0"/>
              <a:t>Yuwono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4.Membuat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PRODUK_DIM (Mapping)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3505200" cy="400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7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PELANGGAN_DIM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3467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28670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4953000" cy="104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1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4.Membuat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PELANGGAN_DIM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4738687" cy="419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1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4.Membuat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PELANGGAN_DIM (</a:t>
            </a:r>
            <a:r>
              <a:rPr lang="en-US" dirty="0" err="1" smtClean="0"/>
              <a:t>Hirarki</a:t>
            </a:r>
            <a:r>
              <a:rPr lang="en-US" dirty="0" smtClean="0"/>
              <a:t>)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209800"/>
            <a:ext cx="2514600" cy="420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94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4.Membuat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PELANGGAN_DIM (Mapping)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514600"/>
            <a:ext cx="4705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6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PENJUALAN_CUBES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2286000"/>
            <a:ext cx="266619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40666"/>
            <a:ext cx="2667000" cy="39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95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PENJUALAN_CUBES (MEASURES)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26" y="2286000"/>
            <a:ext cx="39147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39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Membuat</a:t>
            </a:r>
            <a:r>
              <a:rPr lang="en-US" dirty="0" smtClean="0"/>
              <a:t>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PENJUALAN_CUBES (MAPPING)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667000"/>
            <a:ext cx="6675437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86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Maintenance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3919537" cy="30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4229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87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7. View Data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4166"/>
            <a:ext cx="343826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9" y="2514601"/>
            <a:ext cx="4441371" cy="318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1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ogika</a:t>
            </a:r>
            <a:r>
              <a:rPr lang="en-US" dirty="0" smtClean="0"/>
              <a:t> Star </a:t>
            </a:r>
            <a:r>
              <a:rPr lang="en-US" dirty="0" err="1"/>
              <a:t>S</a:t>
            </a:r>
            <a:r>
              <a:rPr lang="en-US" dirty="0" err="1" smtClean="0"/>
              <a:t>kema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isik</a:t>
            </a:r>
            <a:r>
              <a:rPr lang="en-US" dirty="0" smtClean="0"/>
              <a:t> Star </a:t>
            </a:r>
            <a:r>
              <a:rPr lang="en-US" dirty="0" err="1"/>
              <a:t>S</a:t>
            </a:r>
            <a:r>
              <a:rPr lang="en-US" dirty="0" err="1" smtClean="0"/>
              <a:t>kema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ETL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Maintenance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Data Cube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BISpreadsheet</a:t>
            </a:r>
            <a:r>
              <a:rPr lang="en-US" dirty="0" smtClean="0"/>
              <a:t> </a:t>
            </a:r>
            <a:r>
              <a:rPr lang="en-US" dirty="0" err="1" smtClean="0"/>
              <a:t>Addin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8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8. View Data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BISpreadsheet</a:t>
            </a:r>
            <a:r>
              <a:rPr lang="en-US" sz="3600" dirty="0" smtClean="0"/>
              <a:t> </a:t>
            </a:r>
            <a:r>
              <a:rPr lang="en-US" sz="3600" dirty="0" err="1" smtClean="0"/>
              <a:t>Addin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Langkah-langkah</a:t>
            </a:r>
            <a:r>
              <a:rPr lang="en-US" dirty="0" smtClean="0"/>
              <a:t> :</a:t>
            </a:r>
          </a:p>
          <a:p>
            <a:pPr marL="400050" lvl="1" indent="0">
              <a:buNone/>
            </a:pPr>
            <a:r>
              <a:rPr lang="en-US" dirty="0" smtClean="0"/>
              <a:t>ImplementasiBISpreadsheet.docx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5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SELESAI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Star </a:t>
            </a:r>
            <a:r>
              <a:rPr lang="en-US" dirty="0" err="1" smtClean="0"/>
              <a:t>Skema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4800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1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Star </a:t>
            </a:r>
            <a:r>
              <a:rPr lang="en-US" dirty="0" err="1" smtClean="0"/>
              <a:t>Skema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Produk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Pelanggan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3276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59061"/>
            <a:ext cx="6657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00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Star </a:t>
            </a:r>
            <a:r>
              <a:rPr lang="en-US" dirty="0" err="1" smtClean="0"/>
              <a:t>Skema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Penjualan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2847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2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ETL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Script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Produk.sql,Pelanggan.sql,Penjualan.sql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4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PRODUK_DIM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29000" cy="32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5" y="2343728"/>
            <a:ext cx="5029200" cy="120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467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3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4.Membuat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PRODUK_DIM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94520"/>
            <a:ext cx="3733800" cy="391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94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4.Membuat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PRODUK_DIM (</a:t>
            </a:r>
            <a:r>
              <a:rPr lang="en-US" dirty="0" err="1" smtClean="0"/>
              <a:t>Hirarki</a:t>
            </a:r>
            <a:r>
              <a:rPr lang="en-US" dirty="0" smtClean="0"/>
              <a:t>)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481262" cy="386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315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188</Words>
  <Application>Microsoft Office PowerPoint</Application>
  <PresentationFormat>On-screen Show (4:3)</PresentationFormat>
  <Paragraphs>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Membuat Dimensi dan Cube dengan Analytic Workspace Manager</vt:lpstr>
      <vt:lpstr>Langkah-Langkah</vt:lpstr>
      <vt:lpstr>1. Menentukan Logika Star Skema </vt:lpstr>
      <vt:lpstr>2. Implementasi Fisik Star Skema </vt:lpstr>
      <vt:lpstr>2. Implementasi Fisik Star Skema</vt:lpstr>
      <vt:lpstr>3. ETL </vt:lpstr>
      <vt:lpstr>4. Membuat Dimensi dengan AWM </vt:lpstr>
      <vt:lpstr>4.Membuat Dimensi dengan AWM</vt:lpstr>
      <vt:lpstr>4.Membuat Dimensi dengan AWM</vt:lpstr>
      <vt:lpstr>4.Membuat Dimensi dengan AWM</vt:lpstr>
      <vt:lpstr>4. Membuat Dimensi dengan AWM </vt:lpstr>
      <vt:lpstr>4.Membuat Dimensi dengan AWM</vt:lpstr>
      <vt:lpstr>4.Membuat Dimensi dengan AWM</vt:lpstr>
      <vt:lpstr>4.Membuat Dimensi dengan AWM</vt:lpstr>
      <vt:lpstr>5. Membuat Cube dengan AWM </vt:lpstr>
      <vt:lpstr>5. Membuat Cube dengan AWM</vt:lpstr>
      <vt:lpstr>5. Membuat Cube dengan AWM</vt:lpstr>
      <vt:lpstr>6. Maintenance Cube dengan AWM </vt:lpstr>
      <vt:lpstr>7. View Data Cube dengan AWM </vt:lpstr>
      <vt:lpstr>8. View Data dengan BISpreadsheet Addin 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Dimensi dan Cube dengan Analytic Workspace Manager</dc:title>
  <dc:creator>Windows User</dc:creator>
  <cp:lastModifiedBy>Windows User</cp:lastModifiedBy>
  <cp:revision>9</cp:revision>
  <dcterms:created xsi:type="dcterms:W3CDTF">2017-06-01T20:11:45Z</dcterms:created>
  <dcterms:modified xsi:type="dcterms:W3CDTF">2017-06-01T21:23:28Z</dcterms:modified>
</cp:coreProperties>
</file>