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8BCA3C-1974-4049-937A-280D9C2D1E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399C8B-A456-4554-A7BC-894B0ECF0DC3}" type="datetimeFigureOut">
              <a:rPr lang="en-US" smtClean="0"/>
              <a:t>6/5/2017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OLAP 11g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Wiratmoko</a:t>
            </a:r>
            <a:r>
              <a:rPr lang="en-US" dirty="0" smtClean="0"/>
              <a:t> </a:t>
            </a:r>
            <a:r>
              <a:rPr lang="en-US" dirty="0" err="1" smtClean="0"/>
              <a:t>Yuwono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user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SQLDeveloper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err="1" smtClean="0"/>
              <a:t>Privelege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Roles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:</a:t>
            </a:r>
            <a:r>
              <a:rPr lang="en-US" i="1" dirty="0" smtClean="0"/>
              <a:t> OLAP_USER, Create </a:t>
            </a:r>
            <a:r>
              <a:rPr lang="en-US" i="1" dirty="0" err="1" smtClean="0"/>
              <a:t>Session,OLAP_XS_ADMIN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7" y="2057400"/>
            <a:ext cx="3886200" cy="320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9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Dengan</a:t>
            </a:r>
            <a:r>
              <a:rPr lang="en-US" dirty="0" smtClean="0"/>
              <a:t> user system </a:t>
            </a:r>
            <a:r>
              <a:rPr lang="en-US" dirty="0" err="1" smtClean="0"/>
              <a:t>pada</a:t>
            </a:r>
            <a:r>
              <a:rPr lang="en-US" dirty="0" smtClean="0"/>
              <a:t> SQL Developer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marL="40005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d:\global-11g-schema-1-128202</a:t>
            </a:r>
            <a:r>
              <a:rPr lang="en-US" sz="2400" i="1" dirty="0" smtClean="0"/>
              <a:t>\@global_11g_install;</a:t>
            </a:r>
          </a:p>
          <a:p>
            <a:pPr marL="400050" lvl="1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i="1" dirty="0" err="1" smtClean="0"/>
              <a:t>Catatan</a:t>
            </a:r>
            <a:r>
              <a:rPr lang="en-US" i="1" dirty="0" smtClean="0"/>
              <a:t> : </a:t>
            </a:r>
            <a:r>
              <a:rPr lang="en-US" i="1" dirty="0" smtClean="0">
                <a:solidFill>
                  <a:srgbClr val="FF0000"/>
                </a:solidFill>
              </a:rPr>
              <a:t>d:\global-11g-schema-1-128202 </a:t>
            </a: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file script global schema</a:t>
            </a:r>
          </a:p>
        </p:txBody>
      </p:sp>
    </p:spTree>
    <p:extLst>
      <p:ext uri="{BB962C8B-B14F-4D97-AF65-F5344CB8AC3E}">
        <p14:creationId xmlns:p14="http://schemas.microsoft.com/office/powerpoint/2010/main" val="1033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Dengan</a:t>
            </a:r>
            <a:r>
              <a:rPr lang="en-US" dirty="0" smtClean="0"/>
              <a:t> user system </a:t>
            </a:r>
            <a:r>
              <a:rPr lang="en-US" dirty="0" err="1" smtClean="0"/>
              <a:t>pada</a:t>
            </a:r>
            <a:r>
              <a:rPr lang="en-US" dirty="0" smtClean="0"/>
              <a:t> SQL Developer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marL="400050" lvl="1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d:\global-11g-schema-1-128202</a:t>
            </a:r>
            <a:r>
              <a:rPr lang="en-US" sz="2000" i="1" dirty="0" smtClean="0"/>
              <a:t>\</a:t>
            </a:r>
            <a:r>
              <a:rPr lang="id-ID" sz="2000" dirty="0"/>
              <a:t>@global_11g_create_cubes.sql</a:t>
            </a:r>
            <a:r>
              <a:rPr lang="id-ID" sz="2000" dirty="0" smtClean="0"/>
              <a:t>;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i="1" dirty="0" err="1" smtClean="0"/>
              <a:t>Catatan</a:t>
            </a:r>
            <a:r>
              <a:rPr lang="en-US" sz="3600" i="1" dirty="0" smtClean="0"/>
              <a:t> : </a:t>
            </a:r>
            <a:r>
              <a:rPr lang="en-US" sz="3600" i="1" dirty="0" smtClean="0">
                <a:solidFill>
                  <a:srgbClr val="FF0000"/>
                </a:solidFill>
              </a:rPr>
              <a:t>d:\global-11g-schema-1-128202 </a:t>
            </a:r>
            <a:r>
              <a:rPr lang="en-US" sz="3600" dirty="0" err="1" smtClean="0"/>
              <a:t>Sesuaikan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lokasi</a:t>
            </a:r>
            <a:r>
              <a:rPr lang="en-US" sz="3600" dirty="0" smtClean="0"/>
              <a:t> </a:t>
            </a:r>
            <a:r>
              <a:rPr lang="en-US" sz="3600" dirty="0" err="1" smtClean="0"/>
              <a:t>direktori</a:t>
            </a:r>
            <a:r>
              <a:rPr lang="en-US" sz="3600" dirty="0" smtClean="0"/>
              <a:t> file script global schema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Jalankan</a:t>
            </a:r>
            <a:r>
              <a:rPr lang="en-US" dirty="0" smtClean="0"/>
              <a:t> Analytic Workspace Manager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924800" cy="30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02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AWM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4800600" cy="394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79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Spt</a:t>
            </a:r>
            <a:r>
              <a:rPr lang="en-US" dirty="0" smtClean="0"/>
              <a:t> </a:t>
            </a:r>
            <a:r>
              <a:rPr lang="en-US" dirty="0" err="1" smtClean="0"/>
              <a:t>Cth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32" y="2209800"/>
            <a:ext cx="51244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66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dengan</a:t>
            </a:r>
            <a:r>
              <a:rPr lang="en-US" dirty="0" smtClean="0"/>
              <a:t> user global, pass : global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3276600"/>
            <a:ext cx="269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4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cube </a:t>
            </a:r>
            <a:r>
              <a:rPr lang="en-US" dirty="0" err="1" smtClean="0"/>
              <a:t>contoh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248400" cy="392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88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cube </a:t>
            </a:r>
            <a:r>
              <a:rPr lang="en-US" sz="2400" dirty="0" err="1" smtClean="0"/>
              <a:t>datawarehouse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cube yang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,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</a:t>
            </a:r>
            <a:r>
              <a:rPr lang="en-US" sz="2400" dirty="0" smtClean="0"/>
              <a:t> menu View Data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538662" cy="375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0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View Data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724400" cy="413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3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DB 11g R2</a:t>
            </a:r>
          </a:p>
          <a:p>
            <a:r>
              <a:rPr lang="en-US" dirty="0" smtClean="0"/>
              <a:t>SQL Developer</a:t>
            </a:r>
          </a:p>
          <a:p>
            <a:r>
              <a:rPr lang="en-US" dirty="0" smtClean="0"/>
              <a:t>Oracle Analytic Workspace Manager</a:t>
            </a:r>
          </a:p>
          <a:p>
            <a:r>
              <a:rPr lang="en-US" dirty="0" smtClean="0"/>
              <a:t>JDK 8</a:t>
            </a:r>
          </a:p>
          <a:p>
            <a:r>
              <a:rPr lang="en-US" dirty="0" smtClean="0"/>
              <a:t>Global-11g-schema-1-128202</a:t>
            </a:r>
          </a:p>
          <a:p>
            <a:r>
              <a:rPr lang="en-US" dirty="0" smtClean="0"/>
              <a:t>Oracle </a:t>
            </a:r>
            <a:r>
              <a:rPr lang="en-US" dirty="0" err="1" smtClean="0"/>
              <a:t>BISpreadsheet</a:t>
            </a:r>
            <a:r>
              <a:rPr lang="en-US" dirty="0" smtClean="0"/>
              <a:t> 11g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 Install Oracle </a:t>
            </a:r>
            <a:r>
              <a:rPr lang="en-US" dirty="0" err="1" smtClean="0"/>
              <a:t>BISpreadsheetAddIn</a:t>
            </a:r>
            <a:r>
              <a:rPr lang="en-US" dirty="0" smtClean="0"/>
              <a:t> Oracle 11g, </a:t>
            </a:r>
            <a:r>
              <a:rPr lang="en-US" dirty="0" err="1" smtClean="0"/>
              <a:t>setelahnya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msExcel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menu </a:t>
            </a:r>
            <a:r>
              <a:rPr lang="en-US" dirty="0" err="1" smtClean="0"/>
              <a:t>AddIns</a:t>
            </a:r>
            <a:endParaRPr lang="en-US" dirty="0" smtClean="0"/>
          </a:p>
          <a:p>
            <a:pPr marL="514350" indent="-514350">
              <a:buFont typeface="+mj-lt"/>
              <a:buAutoNum type="arabicPeriod" startAt="10"/>
            </a:pPr>
            <a:endParaRPr lang="en-US" dirty="0"/>
          </a:p>
          <a:p>
            <a:pPr marL="514350" indent="-514350">
              <a:buFont typeface="+mj-lt"/>
              <a:buAutoNum type="arabicPeriod" startAt="10"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96343"/>
            <a:ext cx="71612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Pilih</a:t>
            </a:r>
            <a:r>
              <a:rPr lang="en-US" sz="2800" dirty="0" smtClean="0"/>
              <a:t> Sub Menu New Query </a:t>
            </a:r>
            <a:r>
              <a:rPr lang="en-US" sz="2800" dirty="0" err="1" smtClean="0"/>
              <a:t>Pada</a:t>
            </a:r>
            <a:r>
              <a:rPr lang="en-US" sz="2800" dirty="0" smtClean="0"/>
              <a:t> Menu </a:t>
            </a:r>
            <a:r>
              <a:rPr lang="en-US" sz="2800" dirty="0" err="1" smtClean="0"/>
              <a:t>OracleBI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Berikutnya</a:t>
            </a:r>
            <a:r>
              <a:rPr lang="en-US" sz="2800" dirty="0" smtClean="0"/>
              <a:t>,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connection editor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0" y="2133600"/>
            <a:ext cx="3265712" cy="166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0" y="4114800"/>
            <a:ext cx="3755570" cy="25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85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Berikutnya</a:t>
            </a:r>
            <a:r>
              <a:rPr lang="en-US" dirty="0" smtClean="0"/>
              <a:t>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user : global, pass : global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5029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14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oracle OLAP,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4137"/>
            <a:ext cx="5715000" cy="377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5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Ikuti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langkah-langkah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rekapitulasi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data</a:t>
            </a:r>
            <a:r>
              <a:rPr lang="en-US" sz="2000" dirty="0" smtClean="0"/>
              <a:t> </a:t>
            </a:r>
            <a:r>
              <a:rPr lang="en-US" sz="2000" dirty="0" err="1" smtClean="0"/>
              <a:t>datawarehouse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Oracle OLAP</a:t>
            </a:r>
            <a:endParaRPr lang="en-US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3352800" cy="390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62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Selesai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7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or AMD Processor</a:t>
            </a:r>
          </a:p>
          <a:p>
            <a:r>
              <a:rPr lang="en-US" dirty="0" smtClean="0"/>
              <a:t>RAM 2GB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r>
              <a:rPr lang="en-US" dirty="0" smtClean="0"/>
              <a:t>HD Min 10 GB </a:t>
            </a:r>
            <a:r>
              <a:rPr lang="en-US" dirty="0" err="1" smtClean="0"/>
              <a:t>Keatas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Install DB Oracle 11g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JDK 8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Install SQL Developer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Analytic Workspace Manager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</a:t>
            </a:r>
            <a:r>
              <a:rPr lang="en-US" dirty="0" err="1" smtClean="0"/>
              <a:t>glo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</a:t>
            </a:r>
            <a:r>
              <a:rPr lang="en-US" dirty="0" err="1" smtClean="0"/>
              <a:t>glotmp</a:t>
            </a:r>
            <a:r>
              <a:rPr lang="en-US" dirty="0" smtClean="0"/>
              <a:t>, login </a:t>
            </a:r>
            <a:r>
              <a:rPr lang="en-US" dirty="0" err="1" smtClean="0"/>
              <a:t>dengan</a:t>
            </a:r>
            <a:r>
              <a:rPr lang="en-US" dirty="0" smtClean="0"/>
              <a:t> user system, </a:t>
            </a:r>
            <a:r>
              <a:rPr lang="en-US" dirty="0" err="1" smtClean="0"/>
              <a:t>cth</a:t>
            </a:r>
            <a:r>
              <a:rPr lang="en-US" dirty="0" smtClean="0"/>
              <a:t> :</a:t>
            </a:r>
          </a:p>
          <a:p>
            <a:pPr marL="400050" lvl="1" indent="0">
              <a:buNone/>
            </a:pPr>
            <a:r>
              <a:rPr lang="en-US" i="1" dirty="0" smtClean="0"/>
              <a:t>CREATE </a:t>
            </a:r>
            <a:r>
              <a:rPr lang="en-US" i="1" dirty="0"/>
              <a:t>TABLESPACE GLO </a:t>
            </a:r>
            <a:r>
              <a:rPr lang="en-US" i="1" dirty="0" smtClean="0"/>
              <a:t> DATAFILE 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'F</a:t>
            </a:r>
            <a:r>
              <a:rPr lang="en-US" i="1" dirty="0">
                <a:solidFill>
                  <a:srgbClr val="FF0000"/>
                </a:solidFill>
              </a:rPr>
              <a:t>:\app\oracle\</a:t>
            </a:r>
            <a:r>
              <a:rPr lang="en-US" i="1" dirty="0" err="1">
                <a:solidFill>
                  <a:srgbClr val="FF0000"/>
                </a:solidFill>
              </a:rPr>
              <a:t>oradata</a:t>
            </a:r>
            <a:r>
              <a:rPr lang="en-US" i="1" dirty="0">
                <a:solidFill>
                  <a:srgbClr val="FF0000"/>
                </a:solidFill>
              </a:rPr>
              <a:t>\</a:t>
            </a:r>
            <a:r>
              <a:rPr lang="en-US" i="1" dirty="0" err="1">
                <a:solidFill>
                  <a:srgbClr val="FF0000"/>
                </a:solidFill>
              </a:rPr>
              <a:t>orcl</a:t>
            </a:r>
            <a:r>
              <a:rPr lang="en-US" i="1" dirty="0">
                <a:solidFill>
                  <a:srgbClr val="FF0000"/>
                </a:solidFill>
              </a:rPr>
              <a:t>\GLO.DBF' </a:t>
            </a:r>
            <a:r>
              <a:rPr lang="en-US" i="1" dirty="0"/>
              <a:t>SIZE 10485760 AUTOEXTEND ON NEXT 1048576 MAXSIZE UNLIMITED;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: </a:t>
            </a:r>
            <a:r>
              <a:rPr lang="en-US" i="1" dirty="0" smtClean="0">
                <a:solidFill>
                  <a:srgbClr val="FF0000"/>
                </a:solidFill>
              </a:rPr>
              <a:t>'F:\app\oracle\</a:t>
            </a:r>
            <a:r>
              <a:rPr lang="en-US" i="1" dirty="0" err="1" smtClean="0">
                <a:solidFill>
                  <a:srgbClr val="FF0000"/>
                </a:solidFill>
              </a:rPr>
              <a:t>oradata</a:t>
            </a:r>
            <a:r>
              <a:rPr lang="en-US" i="1" dirty="0" smtClean="0">
                <a:solidFill>
                  <a:srgbClr val="FF0000"/>
                </a:solidFill>
              </a:rPr>
              <a:t>\</a:t>
            </a:r>
            <a:r>
              <a:rPr lang="en-US" i="1" dirty="0" err="1" smtClean="0">
                <a:solidFill>
                  <a:srgbClr val="FF0000"/>
                </a:solidFill>
              </a:rPr>
              <a:t>orcl</a:t>
            </a:r>
            <a:r>
              <a:rPr lang="en-US" i="1" dirty="0" smtClean="0">
                <a:solidFill>
                  <a:srgbClr val="FF0000"/>
                </a:solidFill>
              </a:rPr>
              <a:t>\GLO.DBF'  </a:t>
            </a: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 </a:t>
            </a:r>
            <a:r>
              <a:rPr lang="en-US" dirty="0" err="1" smtClean="0"/>
              <a:t>dikomputer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i="1" dirty="0"/>
              <a:t>CREATE TEMPORARY TABLESPACE GLOTMP </a:t>
            </a:r>
          </a:p>
          <a:p>
            <a:pPr marL="400050" lvl="1" indent="0">
              <a:buNone/>
            </a:pPr>
            <a:r>
              <a:rPr lang="en-US" i="1" dirty="0" smtClean="0"/>
              <a:t>TEMPFILE  </a:t>
            </a:r>
            <a:r>
              <a:rPr lang="en-US" i="1" dirty="0">
                <a:solidFill>
                  <a:srgbClr val="FF0000"/>
                </a:solidFill>
              </a:rPr>
              <a:t>'F:\app\oracle\</a:t>
            </a:r>
            <a:r>
              <a:rPr lang="en-US" i="1" dirty="0" err="1">
                <a:solidFill>
                  <a:srgbClr val="FF0000"/>
                </a:solidFill>
              </a:rPr>
              <a:t>oradata</a:t>
            </a:r>
            <a:r>
              <a:rPr lang="en-US" i="1" dirty="0">
                <a:solidFill>
                  <a:srgbClr val="FF0000"/>
                </a:solidFill>
              </a:rPr>
              <a:t>\</a:t>
            </a:r>
            <a:r>
              <a:rPr lang="en-US" i="1" dirty="0" err="1">
                <a:solidFill>
                  <a:srgbClr val="FF0000"/>
                </a:solidFill>
              </a:rPr>
              <a:t>orcl</a:t>
            </a:r>
            <a:r>
              <a:rPr lang="en-US" i="1" dirty="0">
                <a:solidFill>
                  <a:srgbClr val="FF0000"/>
                </a:solidFill>
              </a:rPr>
              <a:t>\</a:t>
            </a:r>
            <a:r>
              <a:rPr lang="en-US" i="1" dirty="0" err="1">
                <a:solidFill>
                  <a:srgbClr val="FF0000"/>
                </a:solidFill>
              </a:rPr>
              <a:t>GLOtmp.DBF</a:t>
            </a:r>
            <a:r>
              <a:rPr lang="en-US" i="1" dirty="0">
                <a:solidFill>
                  <a:srgbClr val="FF0000"/>
                </a:solidFill>
              </a:rPr>
              <a:t>' </a:t>
            </a:r>
            <a:r>
              <a:rPr lang="en-US" i="1" dirty="0"/>
              <a:t>SIZE 10485760 AUTOEXTEND ON NEXT 1048576 MAXSIZE UNLIMITED</a:t>
            </a:r>
            <a:r>
              <a:rPr lang="en-US" i="1" dirty="0" smtClean="0"/>
              <a:t>;</a:t>
            </a:r>
          </a:p>
          <a:p>
            <a:pPr marL="40005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: </a:t>
            </a:r>
            <a:r>
              <a:rPr lang="en-US" i="1" dirty="0" smtClean="0">
                <a:solidFill>
                  <a:srgbClr val="FF0000"/>
                </a:solidFill>
              </a:rPr>
              <a:t>'F:\app\oracle\</a:t>
            </a:r>
            <a:r>
              <a:rPr lang="en-US" i="1" dirty="0" err="1" smtClean="0">
                <a:solidFill>
                  <a:srgbClr val="FF0000"/>
                </a:solidFill>
              </a:rPr>
              <a:t>oradata</a:t>
            </a:r>
            <a:r>
              <a:rPr lang="en-US" i="1" dirty="0" smtClean="0">
                <a:solidFill>
                  <a:srgbClr val="FF0000"/>
                </a:solidFill>
              </a:rPr>
              <a:t>\</a:t>
            </a:r>
            <a:r>
              <a:rPr lang="en-US" i="1" dirty="0" err="1" smtClean="0">
                <a:solidFill>
                  <a:srgbClr val="FF0000"/>
                </a:solidFill>
              </a:rPr>
              <a:t>orcl</a:t>
            </a:r>
            <a:r>
              <a:rPr lang="en-US" i="1" dirty="0" smtClean="0">
                <a:solidFill>
                  <a:srgbClr val="FF0000"/>
                </a:solidFill>
              </a:rPr>
              <a:t>\</a:t>
            </a:r>
            <a:r>
              <a:rPr lang="en-US" i="1" dirty="0" err="1" smtClean="0">
                <a:solidFill>
                  <a:srgbClr val="FF0000"/>
                </a:solidFill>
              </a:rPr>
              <a:t>GLOtmp.DBF</a:t>
            </a:r>
            <a:r>
              <a:rPr lang="en-US" i="1" dirty="0" smtClean="0">
                <a:solidFill>
                  <a:srgbClr val="FF0000"/>
                </a:solidFill>
              </a:rPr>
              <a:t>'  </a:t>
            </a: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 </a:t>
            </a:r>
            <a:r>
              <a:rPr lang="en-US" dirty="0" err="1" smtClean="0"/>
              <a:t>dikomputer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sqldeveloper</a:t>
            </a:r>
            <a:r>
              <a:rPr lang="en-US" dirty="0" smtClean="0"/>
              <a:t>,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user system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4800600" cy="343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7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GLOTMP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248275" cy="376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1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Membuat</a:t>
            </a:r>
            <a:r>
              <a:rPr lang="en-US" dirty="0" smtClean="0"/>
              <a:t> user global,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user system :</a:t>
            </a:r>
          </a:p>
          <a:p>
            <a:pPr marL="400050" lvl="1" indent="0">
              <a:buNone/>
            </a:pPr>
            <a:r>
              <a:rPr lang="en-US" i="1" dirty="0"/>
              <a:t>CREATE USER "GLOBAL" IDENTIFIED BY </a:t>
            </a:r>
            <a:r>
              <a:rPr lang="en-US" i="1" dirty="0" smtClean="0"/>
              <a:t>global</a:t>
            </a:r>
          </a:p>
          <a:p>
            <a:pPr marL="400050" lvl="1" indent="0">
              <a:buNone/>
            </a:pPr>
            <a:r>
              <a:rPr lang="en-US" i="1" dirty="0" smtClean="0"/>
              <a:t>DEFAULT </a:t>
            </a:r>
            <a:r>
              <a:rPr lang="en-US" i="1" dirty="0"/>
              <a:t>TABLESPACE </a:t>
            </a:r>
            <a:r>
              <a:rPr lang="en-US" i="1" dirty="0" err="1"/>
              <a:t>glo</a:t>
            </a:r>
            <a:r>
              <a:rPr lang="en-US" i="1" dirty="0"/>
              <a:t> </a:t>
            </a:r>
            <a:r>
              <a:rPr lang="en-US" i="1" dirty="0" smtClean="0"/>
              <a:t>TEMPORARY </a:t>
            </a:r>
            <a:r>
              <a:rPr lang="en-US" i="1" dirty="0"/>
              <a:t>TABLESPACE </a:t>
            </a:r>
            <a:r>
              <a:rPr lang="en-US" i="1" dirty="0" err="1" smtClean="0"/>
              <a:t>glotmp</a:t>
            </a:r>
            <a:r>
              <a:rPr lang="en-US" i="1" dirty="0" smtClean="0"/>
              <a:t> QUOTA </a:t>
            </a:r>
            <a:r>
              <a:rPr lang="en-US" i="1" dirty="0"/>
              <a:t>UNLIMITED ON </a:t>
            </a:r>
            <a:r>
              <a:rPr lang="en-US" i="1" dirty="0" err="1"/>
              <a:t>glo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i="1" dirty="0"/>
              <a:t>GRANT OLAP_USER TO GLOBAL;</a:t>
            </a:r>
          </a:p>
          <a:p>
            <a:pPr marL="400050" lvl="1" indent="0">
              <a:buNone/>
            </a:pPr>
            <a:r>
              <a:rPr lang="en-US" i="1" dirty="0"/>
              <a:t>GRANT CREATE SESSION TO GLOBAL;</a:t>
            </a:r>
          </a:p>
          <a:p>
            <a:pPr marL="400050" lvl="1" indent="0">
              <a:buNone/>
            </a:pPr>
            <a:r>
              <a:rPr lang="en-US" i="1" dirty="0"/>
              <a:t>GRANT OLAP_XS_ADMIN TO GLOBAL;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</TotalTime>
  <Words>419</Words>
  <Application>Microsoft Office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Oracle OLAP 11g</vt:lpstr>
      <vt:lpstr>Requirement Software</vt:lpstr>
      <vt:lpstr>Requirement Hardware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Langkah-Langkah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OLAP 11g</dc:title>
  <dc:creator>Windows User</dc:creator>
  <cp:lastModifiedBy>Windows User</cp:lastModifiedBy>
  <cp:revision>13</cp:revision>
  <dcterms:created xsi:type="dcterms:W3CDTF">2017-06-01T10:41:11Z</dcterms:created>
  <dcterms:modified xsi:type="dcterms:W3CDTF">2017-06-05T01:52:06Z</dcterms:modified>
</cp:coreProperties>
</file>