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4" r:id="rId3"/>
    <p:sldId id="258" r:id="rId4"/>
    <p:sldId id="263" r:id="rId5"/>
    <p:sldId id="261" r:id="rId6"/>
    <p:sldId id="260" r:id="rId7"/>
    <p:sldId id="265" r:id="rId8"/>
    <p:sldId id="262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Wednesday, June 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Wednesday, June 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200" dirty="0" smtClean="0"/>
              <a:t>Real-time Visualization of Mata Garuda Log Analysis Using Log Data Streams &amp; Lambda </a:t>
            </a:r>
            <a:r>
              <a:rPr lang="id-ID" sz="3200" dirty="0" smtClean="0">
                <a:effectLst/>
              </a:rPr>
              <a:t>Architecture </a:t>
            </a:r>
            <a:r>
              <a:rPr lang="id-ID" sz="3200" dirty="0" smtClean="0"/>
              <a:t>for Real-time monitoring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 Dimas Rizky H.P</a:t>
            </a:r>
            <a:r>
              <a:rPr lang="id-ID" dirty="0" smtClean="0"/>
              <a:t>. </a:t>
            </a:r>
            <a:r>
              <a:rPr lang="id-ID" smtClean="0"/>
              <a:t>(2110141011)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7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75488" indent="-457200">
              <a:buAutoNum type="arabicPeriod"/>
            </a:pPr>
            <a:r>
              <a:rPr lang="id-ID" sz="2800" dirty="0" smtClean="0"/>
              <a:t>Introduction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Background &amp; Fact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Problem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Illustration</a:t>
            </a:r>
            <a:endParaRPr lang="id-ID" sz="2800" dirty="0" smtClean="0"/>
          </a:p>
          <a:p>
            <a:pPr marL="475488" indent="-457200">
              <a:buAutoNum type="arabicPeriod"/>
            </a:pPr>
            <a:r>
              <a:rPr lang="id-ID" sz="2800" dirty="0" smtClean="0"/>
              <a:t>Goal</a:t>
            </a:r>
          </a:p>
          <a:p>
            <a:pPr marL="475488" indent="-457200">
              <a:buAutoNum type="arabicPeriod"/>
            </a:pPr>
            <a:r>
              <a:rPr lang="id-ID" sz="2800" dirty="0" smtClean="0"/>
              <a:t>Solution</a:t>
            </a:r>
          </a:p>
          <a:p>
            <a:pPr marL="475488" indent="-457200">
              <a:buAutoNum type="arabicPeriod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Table of 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3728" y="555526"/>
            <a:ext cx="6105872" cy="27020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d-ID" dirty="0" smtClean="0"/>
              <a:t>Mata Garuda, snort-based NIDS</a:t>
            </a:r>
          </a:p>
          <a:p>
            <a:pPr>
              <a:buFontTx/>
              <a:buChar char="-"/>
            </a:pPr>
            <a:r>
              <a:rPr lang="id-ID" dirty="0" smtClean="0"/>
              <a:t>Snort-based Mata Garuda is using signature base technique to detect the malicious activity</a:t>
            </a:r>
          </a:p>
          <a:p>
            <a:pPr>
              <a:buFontTx/>
              <a:buChar char="-"/>
            </a:pPr>
            <a:r>
              <a:rPr lang="id-ID" dirty="0" smtClean="0"/>
              <a:t>It still needs 15 minutes to fetch the log and refreshing the graphical log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3728" y="555526"/>
            <a:ext cx="6105872" cy="270202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d-ID" dirty="0"/>
              <a:t>The main problem of using signature based technique is it vulnerability to unknown attack</a:t>
            </a:r>
          </a:p>
          <a:p>
            <a:pPr>
              <a:buFontTx/>
              <a:buChar char="-"/>
            </a:pPr>
            <a:r>
              <a:rPr lang="id-ID" dirty="0"/>
              <a:t>It can be overcome with network administrator </a:t>
            </a:r>
            <a:r>
              <a:rPr lang="id-ID" dirty="0" smtClean="0"/>
              <a:t>self-monitoring activities</a:t>
            </a:r>
          </a:p>
          <a:p>
            <a:pPr>
              <a:buFontTx/>
              <a:buChar char="-"/>
            </a:pPr>
            <a:r>
              <a:rPr lang="id-ID" dirty="0" smtClean="0"/>
              <a:t>To perform optimal self-monitoring, network administrator have to see the event log by him/herself</a:t>
            </a:r>
            <a:endParaRPr lang="id-ID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Background - Fact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51570"/>
            <a:ext cx="6096000" cy="2305980"/>
          </a:xfrm>
        </p:spPr>
        <p:txBody>
          <a:bodyPr/>
          <a:lstStyle/>
          <a:p>
            <a:pPr>
              <a:buFontTx/>
              <a:buChar char="-"/>
            </a:pPr>
            <a:r>
              <a:rPr lang="id-ID" dirty="0" smtClean="0"/>
              <a:t>Mata Garuda already implemented </a:t>
            </a:r>
            <a:r>
              <a:rPr lang="id-ID" dirty="0" smtClean="0"/>
              <a:t>the</a:t>
            </a:r>
            <a:r>
              <a:rPr lang="id-ID" dirty="0" smtClean="0"/>
              <a:t> </a:t>
            </a:r>
            <a:r>
              <a:rPr lang="id-ID" dirty="0" smtClean="0"/>
              <a:t>graphical log </a:t>
            </a:r>
            <a:r>
              <a:rPr lang="id-ID" dirty="0" smtClean="0"/>
              <a:t>monitoring system</a:t>
            </a:r>
            <a:endParaRPr lang="id-ID" dirty="0" smtClean="0"/>
          </a:p>
          <a:p>
            <a:pPr>
              <a:buFontTx/>
              <a:buChar char="-"/>
            </a:pPr>
            <a:r>
              <a:rPr lang="id-ID" dirty="0" smtClean="0"/>
              <a:t>But, it needs some time (15 minutes) to fetch the data from the analytic</a:t>
            </a:r>
          </a:p>
          <a:p>
            <a:pPr>
              <a:buFontTx/>
              <a:buChar char="-"/>
            </a:pPr>
            <a:r>
              <a:rPr lang="id-ID" dirty="0" smtClean="0"/>
              <a:t>The time needed to recognize the threat is should be short enough.</a:t>
            </a:r>
          </a:p>
          <a:p>
            <a:pPr>
              <a:buFontTx/>
              <a:buChar char="-"/>
            </a:pPr>
            <a:endParaRPr lang="id-ID" dirty="0" smtClean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 smtClean="0"/>
              <a:t>Background – Problem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d-ID" dirty="0" smtClean="0"/>
              <a:t>Create a realtime vizualisation of Mata Garuda Log</a:t>
            </a:r>
          </a:p>
          <a:p>
            <a:pPr>
              <a:buFontTx/>
              <a:buChar char="-"/>
            </a:pPr>
            <a:r>
              <a:rPr lang="id-ID" dirty="0" smtClean="0"/>
              <a:t>Reduce the time-related threat caused by uknown attack by providing the network administrator real-time monitoring capabilities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Goal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" y="284627"/>
            <a:ext cx="2146424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1"/>
          <a:stretch/>
        </p:blipFill>
        <p:spPr bwMode="auto">
          <a:xfrm>
            <a:off x="6432533" y="159171"/>
            <a:ext cx="2088232" cy="126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30423"/>
            <a:ext cx="1891040" cy="106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43" y="160338"/>
            <a:ext cx="2409944" cy="120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923928" y="304741"/>
            <a:ext cx="88561" cy="682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AutoShape 2" descr="Hasil gambar untuk terrorist h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91" y="231533"/>
            <a:ext cx="1675652" cy="111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0338"/>
            <a:ext cx="2123943" cy="111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43" y="304741"/>
            <a:ext cx="815871" cy="89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urved Connector 8"/>
          <p:cNvCxnSpPr>
            <a:stCxn id="1027" idx="3"/>
            <a:endCxn id="1028" idx="1"/>
          </p:cNvCxnSpPr>
          <p:nvPr/>
        </p:nvCxnSpPr>
        <p:spPr>
          <a:xfrm flipV="1">
            <a:off x="2008743" y="717873"/>
            <a:ext cx="4435465" cy="71195"/>
          </a:xfrm>
          <a:prstGeom prst="curvedConnector3">
            <a:avLst>
              <a:gd name="adj1" fmla="val 1847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885453"/>
            <a:ext cx="1041219" cy="77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2" y="1579545"/>
            <a:ext cx="1888649" cy="100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Hasil gambar untuk repo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51670"/>
            <a:ext cx="1619672" cy="9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7814"/>
            <a:ext cx="1296144" cy="116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14" y="3041659"/>
            <a:ext cx="1184617" cy="173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090" y="2964356"/>
            <a:ext cx="1926067" cy="130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99" y="1565299"/>
            <a:ext cx="2381378" cy="125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636405" y="267494"/>
            <a:ext cx="12028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Traffic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6585" y="987574"/>
            <a:ext cx="10358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Snort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86804" y="2702746"/>
            <a:ext cx="8002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50406" y="4155926"/>
            <a:ext cx="27334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Stream (Instant)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36405" y="3465644"/>
            <a:ext cx="150393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Batch </a:t>
            </a:r>
          </a:p>
          <a:p>
            <a:pPr algn="ctr"/>
            <a:r>
              <a:rPr lang="id-ID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(15min) 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4541" y="2710532"/>
            <a:ext cx="26949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Batch (depend) 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21032" y="1579545"/>
            <a:ext cx="169174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Network </a:t>
            </a:r>
          </a:p>
          <a:p>
            <a:pPr algn="ctr"/>
            <a:r>
              <a:rPr lang="id-ID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Admin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4" y="1717973"/>
            <a:ext cx="1677180" cy="946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7084" y="1456363"/>
            <a:ext cx="12474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Action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83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88889E-6 -1.46341E-6 L 0.41684 0.0037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18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72222E-6 3.68941E-6 L 0.41736 3.68941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68941E-6 L 0.16545 3.68941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4" grpId="0"/>
      <p:bldP spid="5" grpId="0"/>
      <p:bldP spid="15" grpId="0"/>
      <p:bldP spid="32" grpId="0"/>
      <p:bldP spid="33" grpId="0"/>
      <p:bldP spid="34" grpId="0"/>
      <p:bldP spid="35" grpId="0"/>
      <p:bldP spid="36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Kuliah\Semester 6\TA\Arsitektur Sist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3081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Wednesday, June 7, 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That’s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530</TotalTime>
  <Words>219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Real-time Visualization of Mata Garuda Log Analysis Using Log Data Streams &amp; Lambda Architecture for Real-time monitoring</vt:lpstr>
      <vt:lpstr>Table of Content</vt:lpstr>
      <vt:lpstr>Introduction</vt:lpstr>
      <vt:lpstr>Background - Fact</vt:lpstr>
      <vt:lpstr>Background – Problem</vt:lpstr>
      <vt:lpstr>Goal</vt:lpstr>
      <vt:lpstr>Illustration</vt:lpstr>
      <vt:lpstr>Solution</vt:lpstr>
      <vt:lpstr>That’s 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Snort Real-Time Alerting</dc:title>
  <dc:creator>Windows User</dc:creator>
  <cp:lastModifiedBy>Windows User</cp:lastModifiedBy>
  <cp:revision>19</cp:revision>
  <dcterms:created xsi:type="dcterms:W3CDTF">2017-05-03T01:28:56Z</dcterms:created>
  <dcterms:modified xsi:type="dcterms:W3CDTF">2017-06-07T04:40:02Z</dcterms:modified>
</cp:coreProperties>
</file>