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0" d="100"/>
          <a:sy n="70" d="100"/>
        </p:scale>
        <p:origin x="-126"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35825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140129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B625F-E4D3-4C11-A8E9-4DDE81447DD7}"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469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65252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62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47300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68288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56012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80163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14EED-47A8-419B-8D82-336F6087AA6B}" type="datetimeFigureOut">
              <a:rPr lang="id-ID" smtClean="0"/>
              <a:t>15/03/2017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3871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D14EED-47A8-419B-8D82-336F6087AA6B}"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64740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D14EED-47A8-419B-8D82-336F6087AA6B}" type="datetimeFigureOut">
              <a:rPr lang="id-ID" smtClean="0"/>
              <a:t>15/03/2017</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120178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D14EED-47A8-419B-8D82-336F6087AA6B}" type="datetimeFigureOut">
              <a:rPr lang="id-ID" smtClean="0"/>
              <a:t>15/03/2017</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30416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14EED-47A8-419B-8D82-336F6087AA6B}" type="datetimeFigureOut">
              <a:rPr lang="id-ID" smtClean="0"/>
              <a:t>15/03/2017</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150078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00358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15/03/2017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41300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D14EED-47A8-419B-8D82-336F6087AA6B}" type="datetimeFigureOut">
              <a:rPr lang="id-ID" smtClean="0"/>
              <a:t>15/03/2017</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9B625F-E4D3-4C11-A8E9-4DDE81447DD7}" type="slidenum">
              <a:rPr lang="id-ID" smtClean="0"/>
              <a:t>‹#›</a:t>
            </a:fld>
            <a:endParaRPr lang="id-ID"/>
          </a:p>
        </p:txBody>
      </p:sp>
    </p:spTree>
    <p:extLst>
      <p:ext uri="{BB962C8B-B14F-4D97-AF65-F5344CB8AC3E}">
        <p14:creationId xmlns:p14="http://schemas.microsoft.com/office/powerpoint/2010/main" val="954109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9633" y="3992451"/>
            <a:ext cx="8738317" cy="1219446"/>
          </a:xfrm>
        </p:spPr>
        <p:txBody>
          <a:bodyPr>
            <a:normAutofit/>
          </a:bodyPr>
          <a:lstStyle/>
          <a:p>
            <a:pPr algn="just"/>
            <a:r>
              <a:rPr lang="id-ID" sz="3600" dirty="0" smtClean="0"/>
              <a:t>How effective is media verification in stopping fake news ? </a:t>
            </a:r>
            <a:endParaRPr lang="id-ID" sz="3600" dirty="0"/>
          </a:p>
        </p:txBody>
      </p:sp>
    </p:spTree>
    <p:extLst>
      <p:ext uri="{BB962C8B-B14F-4D97-AF65-F5344CB8AC3E}">
        <p14:creationId xmlns:p14="http://schemas.microsoft.com/office/powerpoint/2010/main" val="221306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Another Clickbait Example</a:t>
            </a:r>
            <a:endParaRPr lang="id-ID"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40" y="223761"/>
            <a:ext cx="9993120" cy="6192114"/>
          </a:xfrm>
          <a:prstGeom prst="rect">
            <a:avLst/>
          </a:prstGeom>
        </p:spPr>
      </p:pic>
      <p:sp>
        <p:nvSpPr>
          <p:cNvPr id="5" name="Rectangle 4"/>
          <p:cNvSpPr/>
          <p:nvPr/>
        </p:nvSpPr>
        <p:spPr>
          <a:xfrm>
            <a:off x="1460310" y="1091821"/>
            <a:ext cx="5745708" cy="832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7965743" y="3932830"/>
            <a:ext cx="2872854" cy="72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7965743" y="5450006"/>
            <a:ext cx="2872854" cy="72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561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299" y="2439263"/>
            <a:ext cx="10276313" cy="3156320"/>
          </a:xfrm>
        </p:spPr>
        <p:txBody>
          <a:bodyPr>
            <a:normAutofit/>
          </a:bodyPr>
          <a:lstStyle/>
          <a:p>
            <a:pPr algn="ctr"/>
            <a:r>
              <a:rPr lang="id-ID" sz="4400" dirty="0" smtClean="0"/>
              <a:t>Even Big Media Like Liputan6 Use Clickbait to Boost the Hit on Their Article</a:t>
            </a:r>
            <a:endParaRPr lang="id-ID" sz="4400" dirty="0"/>
          </a:p>
        </p:txBody>
      </p:sp>
    </p:spTree>
    <p:extLst>
      <p:ext uri="{BB962C8B-B14F-4D97-AF65-F5344CB8AC3E}">
        <p14:creationId xmlns:p14="http://schemas.microsoft.com/office/powerpoint/2010/main" val="31870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736" y="3149221"/>
            <a:ext cx="8911687" cy="1280890"/>
          </a:xfrm>
        </p:spPr>
        <p:txBody>
          <a:bodyPr/>
          <a:lstStyle/>
          <a:p>
            <a:pPr algn="ctr"/>
            <a:r>
              <a:rPr lang="id-ID" dirty="0" smtClean="0"/>
              <a:t>BUT</a:t>
            </a:r>
            <a:endParaRPr lang="id-ID" dirty="0"/>
          </a:p>
        </p:txBody>
      </p:sp>
      <p:sp>
        <p:nvSpPr>
          <p:cNvPr id="4" name="Title 1"/>
          <p:cNvSpPr txBox="1">
            <a:spLocks/>
          </p:cNvSpPr>
          <p:nvPr/>
        </p:nvSpPr>
        <p:spPr>
          <a:xfrm>
            <a:off x="225400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dirty="0" smtClean="0"/>
              <a:t>Conclusion</a:t>
            </a:r>
            <a:endParaRPr lang="id-ID" dirty="0"/>
          </a:p>
        </p:txBody>
      </p:sp>
      <p:sp>
        <p:nvSpPr>
          <p:cNvPr id="5" name="Title 1"/>
          <p:cNvSpPr txBox="1">
            <a:spLocks/>
          </p:cNvSpPr>
          <p:nvPr/>
        </p:nvSpPr>
        <p:spPr>
          <a:xfrm>
            <a:off x="2254006" y="186833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smtClean="0"/>
              <a:t>Yes, Media is effective  for busting fake news</a:t>
            </a:r>
            <a:endParaRPr lang="id-ID" dirty="0"/>
          </a:p>
        </p:txBody>
      </p:sp>
      <p:sp>
        <p:nvSpPr>
          <p:cNvPr id="6" name="Title 1"/>
          <p:cNvSpPr txBox="1">
            <a:spLocks/>
          </p:cNvSpPr>
          <p:nvPr/>
        </p:nvSpPr>
        <p:spPr>
          <a:xfrm>
            <a:off x="2254006" y="393228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smtClean="0"/>
              <a:t>Media is also effective in spreading fake news</a:t>
            </a:r>
            <a:endParaRPr lang="id-ID" dirty="0"/>
          </a:p>
        </p:txBody>
      </p:sp>
    </p:spTree>
    <p:extLst>
      <p:ext uri="{BB962C8B-B14F-4D97-AF65-F5344CB8AC3E}">
        <p14:creationId xmlns:p14="http://schemas.microsoft.com/office/powerpoint/2010/main" val="1827001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What is fake news ? </a:t>
            </a:r>
            <a:endParaRPr lang="id-ID" b="1" dirty="0"/>
          </a:p>
        </p:txBody>
      </p:sp>
      <p:sp>
        <p:nvSpPr>
          <p:cNvPr id="3" name="Content Placeholder 2"/>
          <p:cNvSpPr>
            <a:spLocks noGrp="1"/>
          </p:cNvSpPr>
          <p:nvPr>
            <p:ph idx="1"/>
          </p:nvPr>
        </p:nvSpPr>
        <p:spPr/>
        <p:txBody>
          <a:bodyPr>
            <a:normAutofit/>
          </a:bodyPr>
          <a:lstStyle/>
          <a:p>
            <a:pPr marL="0" indent="0" algn="just">
              <a:buNone/>
            </a:pPr>
            <a:r>
              <a:rPr lang="id-ID" sz="3200" dirty="0" smtClean="0"/>
              <a:t>	Fake news also referred to as hoax news. Deliberately publish hoaxes,propaganda, and disinformation purpoting to be real news. Often using social media to drive web traffic and amplify their effect. It has purpose</a:t>
            </a:r>
            <a:r>
              <a:rPr lang="en-US" sz="3200" dirty="0" smtClean="0"/>
              <a:t> to mislead in order to gain financially or politically.</a:t>
            </a:r>
            <a:endParaRPr lang="id-ID" sz="3200" dirty="0"/>
          </a:p>
        </p:txBody>
      </p:sp>
    </p:spTree>
    <p:extLst>
      <p:ext uri="{BB962C8B-B14F-4D97-AF65-F5344CB8AC3E}">
        <p14:creationId xmlns:p14="http://schemas.microsoft.com/office/powerpoint/2010/main" val="418489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of fake news </a:t>
            </a:r>
            <a:endParaRPr lang="id-ID" dirty="0"/>
          </a:p>
        </p:txBody>
      </p:sp>
      <p:pic>
        <p:nvPicPr>
          <p:cNvPr id="1026" name="Picture 2" descr="http://yangseru.com/wp-content/uploads/2014/04/anak-tidur-di-makam-orang-tuanya.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851"/>
          <a:stretch/>
        </p:blipFill>
        <p:spPr bwMode="auto">
          <a:xfrm>
            <a:off x="1575515" y="1690688"/>
            <a:ext cx="4443584" cy="45204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27205" y="4914160"/>
            <a:ext cx="4129656" cy="1200329"/>
          </a:xfrm>
          <a:prstGeom prst="rect">
            <a:avLst/>
          </a:prstGeom>
          <a:noFill/>
        </p:spPr>
        <p:txBody>
          <a:bodyPr wrap="none" lIns="91440" tIns="45720" rIns="91440" bIns="45720">
            <a:spAutoFit/>
          </a:bodyPr>
          <a:lstStyle/>
          <a:p>
            <a:pPr algn="ctr"/>
            <a:r>
              <a:rPr lang="id-ID"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This little boy lives in his</a:t>
            </a:r>
          </a:p>
          <a:p>
            <a:pPr algn="ctr"/>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Parent’s grave for 3 years, </a:t>
            </a:r>
          </a:p>
          <a:p>
            <a:pPr algn="ctr"/>
            <a:r>
              <a:rPr lang="id-ID" sz="2400" dirty="0">
                <a:ln w="18415" cmpd="sng">
                  <a:solidFill>
                    <a:srgbClr val="FFFFFF"/>
                  </a:solidFill>
                  <a:prstDash val="solid"/>
                </a:ln>
                <a:solidFill>
                  <a:srgbClr val="FFFFFF"/>
                </a:solidFill>
                <a:effectLst>
                  <a:outerShdw blurRad="63500" dir="3600000" algn="tl" rotWithShape="0">
                    <a:srgbClr val="000000">
                      <a:alpha val="70000"/>
                    </a:srgbClr>
                  </a:outerShdw>
                </a:effectLst>
              </a:rPr>
              <a:t>u</a:t>
            </a:r>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ntil his death is coming </a:t>
            </a:r>
            <a:endParaRPr lang="en-US"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Picture 2" descr="http://yangseru.com/wp-content/uploads/2014/04/anak-tidur-di-makam-orang-tuanya.jpg"/>
          <p:cNvPicPr>
            <a:picLocks noChangeAspect="1" noChangeArrowheads="1"/>
          </p:cNvPicPr>
          <p:nvPr/>
        </p:nvPicPr>
        <p:blipFill rotWithShape="1">
          <a:blip r:embed="rId2">
            <a:extLst>
              <a:ext uri="{28A0092B-C50C-407E-A947-70E740481C1C}">
                <a14:useLocalDpi xmlns:a14="http://schemas.microsoft.com/office/drawing/2010/main" val="0"/>
              </a:ext>
            </a:extLst>
          </a:blip>
          <a:srcRect l="51082"/>
          <a:stretch/>
        </p:blipFill>
        <p:spPr bwMode="auto">
          <a:xfrm>
            <a:off x="6196083" y="1706608"/>
            <a:ext cx="4422673" cy="4520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5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Identifying fake news </a:t>
            </a:r>
            <a:endParaRPr lang="id-ID" dirty="0"/>
          </a:p>
        </p:txBody>
      </p:sp>
      <p:sp>
        <p:nvSpPr>
          <p:cNvPr id="3" name="Content Placeholder 2"/>
          <p:cNvSpPr>
            <a:spLocks noGrp="1"/>
          </p:cNvSpPr>
          <p:nvPr>
            <p:ph idx="1"/>
          </p:nvPr>
        </p:nvSpPr>
        <p:spPr/>
        <p:txBody>
          <a:bodyPr>
            <a:normAutofit/>
          </a:bodyPr>
          <a:lstStyle/>
          <a:p>
            <a:r>
              <a:rPr lang="id-ID" dirty="0" smtClean="0"/>
              <a:t>Consider the source (to understand its mission and purpose)</a:t>
            </a:r>
          </a:p>
          <a:p>
            <a:r>
              <a:rPr lang="id-ID" dirty="0" smtClean="0">
                <a:solidFill>
                  <a:srgbClr val="FF0000"/>
                </a:solidFill>
              </a:rPr>
              <a:t>Read beyond the headline (to understand the whole story)</a:t>
            </a:r>
          </a:p>
          <a:p>
            <a:r>
              <a:rPr lang="id-ID" dirty="0" smtClean="0"/>
              <a:t>Check the authors (to see if they are real and credible) </a:t>
            </a:r>
          </a:p>
          <a:p>
            <a:r>
              <a:rPr lang="id-ID" dirty="0" smtClean="0">
                <a:solidFill>
                  <a:srgbClr val="FF0000"/>
                </a:solidFill>
              </a:rPr>
              <a:t>Assess the supporting sources (to ensure they support the claims)</a:t>
            </a:r>
          </a:p>
          <a:p>
            <a:r>
              <a:rPr lang="id-ID" dirty="0" smtClean="0">
                <a:solidFill>
                  <a:srgbClr val="FF0000"/>
                </a:solidFill>
              </a:rPr>
              <a:t>Check the date of publication (to see if the story is relevant and up to date) </a:t>
            </a:r>
          </a:p>
          <a:p>
            <a:r>
              <a:rPr lang="id-ID" dirty="0" smtClean="0"/>
              <a:t>Ask if it is a joke (to determine if it is meant to be satire) </a:t>
            </a:r>
          </a:p>
          <a:p>
            <a:r>
              <a:rPr lang="id-ID" dirty="0" smtClean="0"/>
              <a:t>Review your own biases (to see if they are affectiong your judgement)</a:t>
            </a:r>
          </a:p>
          <a:p>
            <a:r>
              <a:rPr lang="id-ID" dirty="0" smtClean="0"/>
              <a:t>Ask experts (to get confirmation from independent people with knowledge)</a:t>
            </a:r>
          </a:p>
        </p:txBody>
      </p:sp>
    </p:spTree>
    <p:extLst>
      <p:ext uri="{BB962C8B-B14F-4D97-AF65-F5344CB8AC3E}">
        <p14:creationId xmlns:p14="http://schemas.microsoft.com/office/powerpoint/2010/main" val="1312936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650" y="269268"/>
            <a:ext cx="8911687" cy="1280890"/>
          </a:xfrm>
        </p:spPr>
        <p:txBody>
          <a:bodyPr/>
          <a:lstStyle/>
          <a:p>
            <a:r>
              <a:rPr lang="id-ID" dirty="0" smtClean="0"/>
              <a:t>Types of Fake news </a:t>
            </a:r>
            <a:endParaRPr lang="id-ID" dirty="0"/>
          </a:p>
        </p:txBody>
      </p:sp>
      <p:sp>
        <p:nvSpPr>
          <p:cNvPr id="3" name="Content Placeholder 2"/>
          <p:cNvSpPr>
            <a:spLocks noGrp="1"/>
          </p:cNvSpPr>
          <p:nvPr>
            <p:ph idx="1"/>
          </p:nvPr>
        </p:nvSpPr>
        <p:spPr>
          <a:xfrm>
            <a:off x="487457" y="2133600"/>
            <a:ext cx="8915400" cy="3777622"/>
          </a:xfrm>
        </p:spPr>
        <p:txBody>
          <a:bodyPr>
            <a:noAutofit/>
          </a:bodyPr>
          <a:lstStyle/>
          <a:p>
            <a:r>
              <a:rPr lang="id-ID" sz="2800" dirty="0" smtClean="0"/>
              <a:t>Fake news </a:t>
            </a:r>
          </a:p>
          <a:p>
            <a:r>
              <a:rPr lang="id-ID" sz="2800" dirty="0" smtClean="0"/>
              <a:t>Mistakes </a:t>
            </a:r>
          </a:p>
          <a:p>
            <a:r>
              <a:rPr lang="id-ID" sz="2800" dirty="0" smtClean="0"/>
              <a:t>Fliers </a:t>
            </a:r>
            <a:endParaRPr lang="id-ID" sz="2800" dirty="0" smtClean="0"/>
          </a:p>
          <a:p>
            <a:r>
              <a:rPr lang="id-ID" sz="2800" dirty="0"/>
              <a:t>Satire </a:t>
            </a:r>
          </a:p>
          <a:p>
            <a:r>
              <a:rPr lang="id-ID" sz="2800" dirty="0"/>
              <a:t>Gaslighting </a:t>
            </a:r>
          </a:p>
          <a:p>
            <a:r>
              <a:rPr lang="id-ID" sz="2800" dirty="0" smtClean="0"/>
              <a:t>Conspiracy </a:t>
            </a:r>
            <a:r>
              <a:rPr lang="id-ID" sz="2800" dirty="0" smtClean="0"/>
              <a:t>Theories </a:t>
            </a:r>
            <a:r>
              <a:rPr lang="id-ID" sz="2800" dirty="0" smtClean="0"/>
              <a:t>– Roswell UFO</a:t>
            </a:r>
            <a:endParaRPr lang="id-ID" sz="2800" dirty="0" smtClean="0"/>
          </a:p>
          <a:p>
            <a:r>
              <a:rPr lang="id-ID" sz="2800" dirty="0" smtClean="0"/>
              <a:t>Propaganda </a:t>
            </a:r>
            <a:r>
              <a:rPr lang="id-ID" sz="2800" dirty="0" smtClean="0"/>
              <a:t>– North Korea Landed Man on Sun</a:t>
            </a:r>
            <a:endParaRPr lang="id-ID" sz="2800" dirty="0" smtClean="0"/>
          </a:p>
          <a:p>
            <a:endParaRPr lang="id-ID" sz="2800" dirty="0" smtClean="0"/>
          </a:p>
        </p:txBody>
      </p:sp>
      <p:pic>
        <p:nvPicPr>
          <p:cNvPr id="1026" name="Picture 2" descr="Hasil gambar untuk roswell news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398" y="1242452"/>
            <a:ext cx="5562838" cy="31290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76" y="492849"/>
            <a:ext cx="8843749" cy="4997324"/>
          </a:xfrm>
          <a:prstGeom prst="rect">
            <a:avLst/>
          </a:prstGeom>
        </p:spPr>
      </p:pic>
    </p:spTree>
    <p:extLst>
      <p:ext uri="{BB962C8B-B14F-4D97-AF65-F5344CB8AC3E}">
        <p14:creationId xmlns:p14="http://schemas.microsoft.com/office/powerpoint/2010/main" val="272008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500"/>
                                        <p:tgtEl>
                                          <p:spTgt spid="10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400" dirty="0" smtClean="0"/>
              <a:t>Function of media </a:t>
            </a:r>
            <a:endParaRPr lang="id-ID" sz="4400" dirty="0"/>
          </a:p>
        </p:txBody>
      </p:sp>
      <p:sp>
        <p:nvSpPr>
          <p:cNvPr id="3" name="Content Placeholder 2"/>
          <p:cNvSpPr>
            <a:spLocks noGrp="1"/>
          </p:cNvSpPr>
          <p:nvPr>
            <p:ph idx="1"/>
          </p:nvPr>
        </p:nvSpPr>
        <p:spPr>
          <a:xfrm>
            <a:off x="2002358" y="2133600"/>
            <a:ext cx="8915400" cy="3777622"/>
          </a:xfrm>
        </p:spPr>
        <p:txBody>
          <a:bodyPr>
            <a:normAutofit/>
          </a:bodyPr>
          <a:lstStyle/>
          <a:p>
            <a:r>
              <a:rPr lang="id-ID" sz="4000" dirty="0" smtClean="0"/>
              <a:t>News and Information</a:t>
            </a:r>
          </a:p>
          <a:p>
            <a:r>
              <a:rPr lang="id-ID" sz="4000" dirty="0" smtClean="0"/>
              <a:t>Discussion of opinions </a:t>
            </a:r>
          </a:p>
          <a:p>
            <a:r>
              <a:rPr lang="id-ID" sz="4000" dirty="0" smtClean="0"/>
              <a:t>Cultural transmision </a:t>
            </a:r>
          </a:p>
          <a:p>
            <a:r>
              <a:rPr lang="id-ID" sz="4000" dirty="0" smtClean="0"/>
              <a:t>Entertainment </a:t>
            </a:r>
          </a:p>
        </p:txBody>
      </p:sp>
    </p:spTree>
    <p:extLst>
      <p:ext uri="{BB962C8B-B14F-4D97-AF65-F5344CB8AC3E}">
        <p14:creationId xmlns:p14="http://schemas.microsoft.com/office/powerpoint/2010/main" val="20556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Verification by Media</a:t>
            </a:r>
            <a:endParaRPr lang="id-ID" dirty="0"/>
          </a:p>
        </p:txBody>
      </p:sp>
      <p:pic>
        <p:nvPicPr>
          <p:cNvPr id="3074" name="Picture 2" descr="https://3.bp.blogspot.com/-Vkk9U4il1Vc/WLq_t1O3_dI/AAAAAAAADWw/IIa1bwR6uygLC_BIK2FWC2Ysxr7zASFTQCLcB/s1600/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7" y="1019481"/>
            <a:ext cx="5085342" cy="5572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738" y="949930"/>
            <a:ext cx="9217453" cy="5641939"/>
          </a:xfrm>
          <a:prstGeom prst="rect">
            <a:avLst/>
          </a:prstGeom>
          <a:ln>
            <a:solidFill>
              <a:schemeClr val="accent1"/>
            </a:solidFill>
          </a:ln>
        </p:spPr>
      </p:pic>
    </p:spTree>
    <p:extLst>
      <p:ext uri="{BB962C8B-B14F-4D97-AF65-F5344CB8AC3E}">
        <p14:creationId xmlns:p14="http://schemas.microsoft.com/office/powerpoint/2010/main" val="39976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did they spreading so fast</a:t>
            </a:r>
            <a:endParaRPr lang="id-ID" dirty="0"/>
          </a:p>
        </p:txBody>
      </p:sp>
      <p:pic>
        <p:nvPicPr>
          <p:cNvPr id="1026" name="Picture 2" descr="Clickbait|Featur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530" y="1625958"/>
            <a:ext cx="7620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cdn.meme.am/cache/instances/folder650/653496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530" y="126924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5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How did they spreading so fast</a:t>
            </a:r>
          </a:p>
        </p:txBody>
      </p:sp>
      <p:sp>
        <p:nvSpPr>
          <p:cNvPr id="3" name="Content Placeholder 2"/>
          <p:cNvSpPr>
            <a:spLocks noGrp="1"/>
          </p:cNvSpPr>
          <p:nvPr>
            <p:ph idx="1"/>
          </p:nvPr>
        </p:nvSpPr>
        <p:spPr/>
        <p:txBody>
          <a:bodyPr/>
          <a:lstStyle/>
          <a:p>
            <a:r>
              <a:rPr lang="id-ID" dirty="0" smtClean="0"/>
              <a:t>Clickbait on the internet by media, </a:t>
            </a:r>
            <a:endParaRPr lang="id-ID"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19" y="1321060"/>
            <a:ext cx="3238952" cy="5220429"/>
          </a:xfrm>
          <a:prstGeom prst="rect">
            <a:avLst/>
          </a:prstGeom>
          <a:ln>
            <a:solidFill>
              <a:schemeClr val="accent1"/>
            </a:solidFill>
          </a:ln>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984" y="712713"/>
            <a:ext cx="3846101" cy="4387320"/>
          </a:xfrm>
          <a:prstGeom prst="rect">
            <a:avLst/>
          </a:prstGeom>
          <a:ln>
            <a:solidFill>
              <a:schemeClr val="accent1"/>
            </a:solidFill>
          </a:ln>
        </p:spPr>
      </p:pic>
      <p:pic>
        <p:nvPicPr>
          <p:cNvPr id="2050" name="Picture 2" descr="Hasil gambar untuk rip rowan atkins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022" y="3931274"/>
            <a:ext cx="4810125" cy="257175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1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TotalTime>
  <Words>240</Words>
  <Application>Microsoft Office PowerPoint</Application>
  <PresentationFormat>Custom</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How effective is media verification in stopping fake news ? </vt:lpstr>
      <vt:lpstr>What is fake news ? </vt:lpstr>
      <vt:lpstr>Example of fake news </vt:lpstr>
      <vt:lpstr>Identifying fake news </vt:lpstr>
      <vt:lpstr>Types of Fake news </vt:lpstr>
      <vt:lpstr>Function of media </vt:lpstr>
      <vt:lpstr>Verification by Media</vt:lpstr>
      <vt:lpstr>How did they spreading so fast</vt:lpstr>
      <vt:lpstr>How did they spreading so fast</vt:lpstr>
      <vt:lpstr>Another Clickbait Example</vt:lpstr>
      <vt:lpstr>Even Big Media Like Liputan6 Use Clickbait to Boost the Hit on Their Article</vt:lpstr>
      <vt:lpstr>BUT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effective is media verification in stopping fake news ?</dc:title>
  <dc:creator>Intan</dc:creator>
  <cp:lastModifiedBy>Windows User</cp:lastModifiedBy>
  <cp:revision>20</cp:revision>
  <dcterms:created xsi:type="dcterms:W3CDTF">2017-03-06T13:45:55Z</dcterms:created>
  <dcterms:modified xsi:type="dcterms:W3CDTF">2017-03-15T03:20:59Z</dcterms:modified>
</cp:coreProperties>
</file>