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28"/>
  </p:notesMasterIdLst>
  <p:sldIdLst>
    <p:sldId id="256" r:id="rId2"/>
    <p:sldId id="411" r:id="rId3"/>
    <p:sldId id="412" r:id="rId4"/>
    <p:sldId id="413" r:id="rId5"/>
    <p:sldId id="414" r:id="rId6"/>
    <p:sldId id="415" r:id="rId7"/>
    <p:sldId id="444" r:id="rId8"/>
    <p:sldId id="416" r:id="rId9"/>
    <p:sldId id="417" r:id="rId10"/>
    <p:sldId id="451" r:id="rId11"/>
    <p:sldId id="426" r:id="rId12"/>
    <p:sldId id="452" r:id="rId13"/>
    <p:sldId id="427" r:id="rId14"/>
    <p:sldId id="421" r:id="rId15"/>
    <p:sldId id="442" r:id="rId16"/>
    <p:sldId id="428" r:id="rId17"/>
    <p:sldId id="443" r:id="rId18"/>
    <p:sldId id="453" r:id="rId19"/>
    <p:sldId id="429" r:id="rId20"/>
    <p:sldId id="430" r:id="rId21"/>
    <p:sldId id="454" r:id="rId22"/>
    <p:sldId id="449" r:id="rId23"/>
    <p:sldId id="455" r:id="rId24"/>
    <p:sldId id="431" r:id="rId25"/>
    <p:sldId id="368" r:id="rId26"/>
    <p:sldId id="259" r:id="rId2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6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58ADF-7975-49B8-A4E1-AF955784BB2E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1FC05-AE22-4C0A-B274-7F1E5E4ED3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008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1FC05-AE22-4C0A-B274-7F1E5E4ED37A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22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15980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4186796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/>
          <p:nvPr userDrawn="1"/>
        </p:nvSpPr>
        <p:spPr>
          <a:xfrm>
            <a:off x="5232108" y="3349340"/>
            <a:ext cx="1698602" cy="1674911"/>
          </a:xfrm>
          <a:prstGeom prst="ellipse">
            <a:avLst/>
          </a:prstGeom>
          <a:solidFill>
            <a:schemeClr val="bg2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 userDrawn="1"/>
        </p:nvSpPr>
        <p:spPr>
          <a:xfrm>
            <a:off x="5227503" y="3340635"/>
            <a:ext cx="1698602" cy="1674911"/>
          </a:xfrm>
          <a:prstGeom prst="ellipse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662" y="3614678"/>
            <a:ext cx="1629043" cy="119090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  <p:sp>
        <p:nvSpPr>
          <p:cNvPr id="12" name="TextBox 11"/>
          <p:cNvSpPr txBox="1"/>
          <p:nvPr userDrawn="1"/>
        </p:nvSpPr>
        <p:spPr>
          <a:xfrm>
            <a:off x="2831380" y="5238789"/>
            <a:ext cx="694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POLITEKNIK</a:t>
            </a:r>
            <a:r>
              <a:rPr lang="en-US" sz="2800" baseline="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 ELEKTRONIKA NEGERI SURABAYA</a:t>
            </a:r>
            <a:endParaRPr lang="id-ID" sz="2800" dirty="0">
              <a:solidFill>
                <a:schemeClr val="accent5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52209" y="329109"/>
            <a:ext cx="10249191" cy="1918791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52209" y="2324100"/>
            <a:ext cx="10249191" cy="6421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1E9149EC-D999-41EC-A9ED-85E964FDF19F}" type="datetime1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781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38" y="1668242"/>
            <a:ext cx="4150761" cy="1510066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099" y="1668243"/>
            <a:ext cx="6874709" cy="44636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139" y="3230148"/>
            <a:ext cx="4150761" cy="29017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886F-9693-4110-81D0-BA711A10938D}" type="datetime1">
              <a:rPr lang="id-ID" smtClean="0"/>
              <a:t>19/12/2016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288771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1041-E8A4-453F-98AE-E52BC1DC3A2F}" type="datetime1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3724"/>
            <a:ext cx="2743200" cy="365125"/>
          </a:xfrm>
        </p:spPr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139689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15980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4186796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209" y="1157442"/>
            <a:ext cx="10515600" cy="1833918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209" y="3182303"/>
            <a:ext cx="10515600" cy="6826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CF65-271F-4CE0-B606-565D87580817}" type="datetime1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95350" y="4587794"/>
            <a:ext cx="1698602" cy="1674911"/>
            <a:chOff x="895350" y="4587794"/>
            <a:chExt cx="1698602" cy="1674911"/>
          </a:xfrm>
        </p:grpSpPr>
        <p:sp>
          <p:nvSpPr>
            <p:cNvPr id="10" name="Oval 9"/>
            <p:cNvSpPr/>
            <p:nvPr userDrawn="1"/>
          </p:nvSpPr>
          <p:spPr>
            <a:xfrm>
              <a:off x="895350" y="4587794"/>
              <a:ext cx="1698602" cy="16749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209" y="4849137"/>
              <a:ext cx="1629043" cy="1190905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 extrusionH="120650">
              <a:extrusionClr>
                <a:schemeClr val="bg1"/>
              </a:extrusionClr>
            </a:sp3d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3009180" y="5034742"/>
            <a:ext cx="694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POLITEKNIK</a:t>
            </a:r>
            <a:r>
              <a:rPr lang="en-US" sz="2800" baseline="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 ELEKTRONIKA NEGERI SURABAYA</a:t>
            </a:r>
            <a:endParaRPr lang="id-ID" sz="2800" dirty="0">
              <a:solidFill>
                <a:schemeClr val="accent5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5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15980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4186796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209" y="1157442"/>
            <a:ext cx="10515600" cy="226817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AC69-96CF-4A3E-817A-C2D932F5D429}" type="datetime1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95350" y="4587794"/>
            <a:ext cx="1698602" cy="1674911"/>
            <a:chOff x="895350" y="4587794"/>
            <a:chExt cx="1698602" cy="1674911"/>
          </a:xfrm>
        </p:grpSpPr>
        <p:sp>
          <p:nvSpPr>
            <p:cNvPr id="10" name="Oval 9"/>
            <p:cNvSpPr/>
            <p:nvPr userDrawn="1"/>
          </p:nvSpPr>
          <p:spPr>
            <a:xfrm>
              <a:off x="895350" y="4587794"/>
              <a:ext cx="1698602" cy="16749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209" y="4849137"/>
              <a:ext cx="1629043" cy="1190905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 extrusionH="120650">
              <a:extrusionClr>
                <a:schemeClr val="bg1"/>
              </a:extrusionClr>
            </a:sp3d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3009180" y="5034742"/>
            <a:ext cx="694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POLITEKNIK</a:t>
            </a:r>
            <a:r>
              <a:rPr lang="en-US" sz="2800" baseline="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 ELEKTRONIKA NEGERI SURABAYA</a:t>
            </a:r>
            <a:endParaRPr lang="id-ID" sz="2800" dirty="0">
              <a:solidFill>
                <a:schemeClr val="accent5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6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238827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2418800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6400"/>
            <a:ext cx="10515600" cy="130427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65500"/>
            <a:ext cx="10515599" cy="2520419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EFD-B42A-4098-B52C-F309245350C2}" type="datetime1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495925" y="1811832"/>
            <a:ext cx="1200150" cy="1183411"/>
            <a:chOff x="895350" y="4587794"/>
            <a:chExt cx="1698602" cy="1674911"/>
          </a:xfrm>
        </p:grpSpPr>
        <p:sp>
          <p:nvSpPr>
            <p:cNvPr id="10" name="Oval 9"/>
            <p:cNvSpPr/>
            <p:nvPr userDrawn="1"/>
          </p:nvSpPr>
          <p:spPr>
            <a:xfrm>
              <a:off x="895350" y="4587794"/>
              <a:ext cx="1698602" cy="16749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209" y="4849137"/>
              <a:ext cx="1629043" cy="1190905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 extrusionH="120650">
              <a:extrusionClr>
                <a:schemeClr val="bg1"/>
              </a:extrusionClr>
            </a:sp3d>
          </p:spPr>
        </p:pic>
      </p:grpSp>
    </p:spTree>
    <p:extLst>
      <p:ext uri="{BB962C8B-B14F-4D97-AF65-F5344CB8AC3E}">
        <p14:creationId xmlns:p14="http://schemas.microsoft.com/office/powerpoint/2010/main" val="282157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99" y="45653"/>
            <a:ext cx="10267197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140" y="1681163"/>
            <a:ext cx="548743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40" y="2505075"/>
            <a:ext cx="5487436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427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2796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5708-139B-444E-AFAD-B6041BDDC430}" type="datetime1">
              <a:rPr lang="id-ID" smtClean="0"/>
              <a:t>19/12/2016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101648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ACED-D4B1-4C16-901A-5ED6B3542C57}" type="datetime1">
              <a:rPr lang="id-ID" smtClean="0"/>
              <a:t>19/12/2016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799" y="45653"/>
            <a:ext cx="10267197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3603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96A6-1EC0-4A09-A4E5-40621C31CF4A}" type="datetime1">
              <a:rPr lang="id-ID" smtClean="0"/>
              <a:t>19/12/2016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48115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39" y="1598837"/>
            <a:ext cx="3932237" cy="1506377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2800" y="1609191"/>
            <a:ext cx="7116009" cy="44002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139" y="3107939"/>
            <a:ext cx="3932237" cy="28630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93C5-E9EA-4AC4-9231-13C8B201A60B}" type="datetime1">
              <a:rPr lang="id-ID" smtClean="0"/>
              <a:t>19/12/2016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384893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4164" y="163630"/>
            <a:ext cx="10304645" cy="1168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139" y="1661999"/>
            <a:ext cx="112286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0139" y="63859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673BD-A7E0-4249-960C-127EC4A48274}" type="datetime1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5609" y="63859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58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9" r:id="rId5"/>
    <p:sldLayoutId id="2147483653" r:id="rId6"/>
    <p:sldLayoutId id="2147483655" r:id="rId7"/>
    <p:sldLayoutId id="2147483658" r:id="rId8"/>
    <p:sldLayoutId id="2147483656" r:id="rId9"/>
    <p:sldLayoutId id="2147483657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11" Type="http://schemas.openxmlformats.org/officeDocument/2006/relationships/image" Target="../media/image26.wmf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0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00" smtClean="0"/>
              <a:t>MODUL </a:t>
            </a:r>
            <a:r>
              <a:rPr lang="en-US" sz="4900" dirty="0" smtClean="0"/>
              <a:t>4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PERBAIKAN KUALITAS CITRA (2)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Nana </a:t>
            </a:r>
            <a:r>
              <a:rPr lang="en-US" dirty="0" err="1" smtClean="0"/>
              <a:t>Ramadijanti</a:t>
            </a:r>
            <a:r>
              <a:rPr lang="en-US" dirty="0" smtClean="0"/>
              <a:t>, Ahmad </a:t>
            </a:r>
            <a:r>
              <a:rPr lang="en-US" dirty="0" err="1" smtClean="0"/>
              <a:t>Basuki</a:t>
            </a:r>
            <a:r>
              <a:rPr lang="en-US" dirty="0" smtClean="0"/>
              <a:t>, Hero </a:t>
            </a:r>
            <a:r>
              <a:rPr lang="en-US" dirty="0" err="1" smtClean="0"/>
              <a:t>Yudho</a:t>
            </a:r>
            <a:r>
              <a:rPr lang="en-US" dirty="0" smtClean="0"/>
              <a:t> </a:t>
            </a:r>
            <a:r>
              <a:rPr lang="en-US" dirty="0" err="1" smtClean="0"/>
              <a:t>Martono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566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Konvolusi</a:t>
            </a:r>
            <a:endParaRPr lang="en-US" dirty="0"/>
          </a:p>
        </p:txBody>
      </p:sp>
      <p:graphicFrame>
        <p:nvGraphicFramePr>
          <p:cNvPr id="4" name="Group 71"/>
          <p:cNvGraphicFramePr>
            <a:graphicFrameLocks noGrp="1"/>
          </p:cNvGraphicFramePr>
          <p:nvPr>
            <p:ph sz="half" idx="1"/>
          </p:nvPr>
        </p:nvGraphicFramePr>
        <p:xfrm>
          <a:off x="2706688" y="2017713"/>
          <a:ext cx="2398712" cy="137160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2667000" y="45720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5486399" y="1812926"/>
            <a:ext cx="648872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 dirty="0" err="1"/>
              <a:t>Contoh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sebuah</a:t>
            </a:r>
            <a:r>
              <a:rPr lang="en-US" altLang="en-US" sz="2000" b="1" dirty="0"/>
              <a:t> mask </a:t>
            </a:r>
            <a:r>
              <a:rPr lang="en-US" altLang="en-US" sz="2000" b="1" dirty="0" err="1"/>
              <a:t>berukuran</a:t>
            </a:r>
            <a:r>
              <a:rPr lang="en-US" altLang="en-US" sz="2000" b="1" dirty="0"/>
              <a:t> 3x3.</a:t>
            </a:r>
          </a:p>
          <a:p>
            <a:r>
              <a:rPr lang="en-US" altLang="en-US" sz="2000" b="1" dirty="0"/>
              <a:t>Filter </a:t>
            </a:r>
            <a:r>
              <a:rPr lang="en-US" altLang="en-US" sz="2000" b="1" dirty="0" err="1"/>
              <a:t>ini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akan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diterapkan</a:t>
            </a:r>
            <a:r>
              <a:rPr lang="en-US" altLang="en-US" sz="2000" b="1" dirty="0"/>
              <a:t> / </a:t>
            </a:r>
            <a:r>
              <a:rPr lang="en-US" altLang="en-US" sz="2000" b="1" dirty="0" err="1"/>
              <a:t>dikonvolusikan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pada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setiap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jendela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ketetanggaan</a:t>
            </a:r>
            <a:r>
              <a:rPr lang="en-US" altLang="en-US" sz="2000" b="1" dirty="0"/>
              <a:t> 3x3 </a:t>
            </a:r>
            <a:r>
              <a:rPr lang="en-US" altLang="en-US" sz="2000" b="1" dirty="0" err="1"/>
              <a:t>pada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citra</a:t>
            </a:r>
            <a:r>
              <a:rPr lang="en-US" altLang="en-US" sz="2000" b="1" dirty="0"/>
              <a:t> (</a:t>
            </a:r>
            <a:r>
              <a:rPr lang="en-US" altLang="en-US" sz="2000" b="1" dirty="0" err="1"/>
              <a:t>anggap</a:t>
            </a:r>
            <a:r>
              <a:rPr lang="en-US" altLang="en-US" sz="2000" b="1" dirty="0"/>
              <a:t> filter </a:t>
            </a:r>
            <a:r>
              <a:rPr lang="en-US" altLang="en-US" sz="2000" b="1" dirty="0" err="1"/>
              <a:t>sudah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dalam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bentuk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terbalik</a:t>
            </a:r>
            <a:r>
              <a:rPr lang="en-US" altLang="en-US" sz="2000" b="1" dirty="0"/>
              <a:t>) </a:t>
            </a:r>
          </a:p>
        </p:txBody>
      </p:sp>
      <p:graphicFrame>
        <p:nvGraphicFramePr>
          <p:cNvPr id="7" name="Group 80"/>
          <p:cNvGraphicFramePr>
            <a:graphicFrameLocks/>
          </p:cNvGraphicFramePr>
          <p:nvPr/>
        </p:nvGraphicFramePr>
        <p:xfrm>
          <a:off x="2286000" y="3581401"/>
          <a:ext cx="3810000" cy="2782889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Box 81"/>
          <p:cNvSpPr txBox="1">
            <a:spLocks noChangeArrowheads="1"/>
          </p:cNvSpPr>
          <p:nvPr/>
        </p:nvSpPr>
        <p:spPr bwMode="auto">
          <a:xfrm>
            <a:off x="6324600" y="4022726"/>
            <a:ext cx="526366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 dirty="0"/>
              <a:t>G</a:t>
            </a:r>
            <a:r>
              <a:rPr lang="en-US" altLang="en-US" sz="2000" b="1" baseline="-25000" dirty="0"/>
              <a:t>22</a:t>
            </a:r>
            <a:r>
              <a:rPr lang="en-US" altLang="en-US" sz="2000" b="1" dirty="0"/>
              <a:t>’ = w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G</a:t>
            </a:r>
            <a:r>
              <a:rPr lang="en-US" altLang="en-US" sz="2000" b="1" baseline="-25000" dirty="0"/>
              <a:t>11</a:t>
            </a:r>
            <a:r>
              <a:rPr lang="en-US" altLang="en-US" sz="2000" b="1" dirty="0"/>
              <a:t> + w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 G</a:t>
            </a:r>
            <a:r>
              <a:rPr lang="en-US" altLang="en-US" sz="2000" b="1" baseline="-25000" dirty="0"/>
              <a:t>12</a:t>
            </a:r>
            <a:r>
              <a:rPr lang="en-US" altLang="en-US" sz="2000" b="1" dirty="0"/>
              <a:t> + w</a:t>
            </a:r>
            <a:r>
              <a:rPr lang="en-US" altLang="en-US" sz="2000" b="1" baseline="-25000" dirty="0"/>
              <a:t>3</a:t>
            </a:r>
            <a:r>
              <a:rPr lang="en-US" altLang="en-US" sz="2000" b="1" dirty="0"/>
              <a:t> G</a:t>
            </a:r>
            <a:r>
              <a:rPr lang="en-US" altLang="en-US" sz="2000" b="1" baseline="-25000" dirty="0"/>
              <a:t>13</a:t>
            </a:r>
            <a:r>
              <a:rPr lang="en-US" altLang="en-US" sz="2000" b="1" dirty="0"/>
              <a:t>+</a:t>
            </a:r>
          </a:p>
          <a:p>
            <a:r>
              <a:rPr lang="en-US" altLang="en-US" sz="2000" b="1" dirty="0"/>
              <a:t>         w</a:t>
            </a:r>
            <a:r>
              <a:rPr lang="en-US" altLang="en-US" sz="2000" b="1" baseline="-25000" dirty="0"/>
              <a:t>4</a:t>
            </a:r>
            <a:r>
              <a:rPr lang="en-US" altLang="en-US" sz="2000" b="1" dirty="0"/>
              <a:t> G</a:t>
            </a:r>
            <a:r>
              <a:rPr lang="en-US" altLang="en-US" sz="2000" b="1" baseline="-25000" dirty="0"/>
              <a:t>21</a:t>
            </a:r>
            <a:r>
              <a:rPr lang="en-US" altLang="en-US" sz="2000" b="1" dirty="0"/>
              <a:t> + w</a:t>
            </a:r>
            <a:r>
              <a:rPr lang="en-US" altLang="en-US" sz="2000" b="1" baseline="-25000" dirty="0"/>
              <a:t>5</a:t>
            </a:r>
            <a:r>
              <a:rPr lang="en-US" altLang="en-US" sz="2000" b="1" dirty="0"/>
              <a:t> G</a:t>
            </a:r>
            <a:r>
              <a:rPr lang="en-US" altLang="en-US" sz="2000" b="1" baseline="-25000" dirty="0"/>
              <a:t>22</a:t>
            </a:r>
            <a:r>
              <a:rPr lang="en-US" altLang="en-US" sz="2000" b="1" dirty="0"/>
              <a:t> + w</a:t>
            </a:r>
            <a:r>
              <a:rPr lang="en-US" altLang="en-US" sz="2000" b="1" baseline="-25000" dirty="0"/>
              <a:t>6</a:t>
            </a:r>
            <a:r>
              <a:rPr lang="en-US" altLang="en-US" sz="2000" b="1" dirty="0"/>
              <a:t> G</a:t>
            </a:r>
            <a:r>
              <a:rPr lang="en-US" altLang="en-US" sz="2000" b="1" baseline="-25000" dirty="0"/>
              <a:t>23</a:t>
            </a:r>
            <a:r>
              <a:rPr lang="en-US" altLang="en-US" sz="2000" b="1" dirty="0"/>
              <a:t> +</a:t>
            </a:r>
          </a:p>
          <a:p>
            <a:r>
              <a:rPr lang="en-US" altLang="en-US" sz="2000" b="1" dirty="0"/>
              <a:t>         w</a:t>
            </a:r>
            <a:r>
              <a:rPr lang="en-US" altLang="en-US" sz="2000" b="1" baseline="-25000" dirty="0"/>
              <a:t>7</a:t>
            </a:r>
            <a:r>
              <a:rPr lang="en-US" altLang="en-US" sz="2000" b="1" dirty="0"/>
              <a:t> G</a:t>
            </a:r>
            <a:r>
              <a:rPr lang="en-US" altLang="en-US" sz="2000" b="1" baseline="-25000" dirty="0"/>
              <a:t>31</a:t>
            </a:r>
            <a:r>
              <a:rPr lang="en-US" altLang="en-US" sz="2000" b="1" dirty="0"/>
              <a:t> + w</a:t>
            </a:r>
            <a:r>
              <a:rPr lang="en-US" altLang="en-US" sz="2000" b="1" baseline="-25000" dirty="0"/>
              <a:t>8</a:t>
            </a:r>
            <a:r>
              <a:rPr lang="en-US" altLang="en-US" sz="2000" b="1" dirty="0"/>
              <a:t> G</a:t>
            </a:r>
            <a:r>
              <a:rPr lang="en-US" altLang="en-US" sz="2000" b="1" baseline="-25000" dirty="0"/>
              <a:t>32</a:t>
            </a:r>
            <a:r>
              <a:rPr lang="en-US" altLang="en-US" sz="2000" b="1" dirty="0"/>
              <a:t> + w</a:t>
            </a:r>
            <a:r>
              <a:rPr lang="en-US" altLang="en-US" sz="2000" b="1" baseline="-25000" dirty="0"/>
              <a:t>9</a:t>
            </a:r>
            <a:r>
              <a:rPr lang="en-US" altLang="en-US" sz="2000" b="1" dirty="0"/>
              <a:t> G</a:t>
            </a:r>
            <a:r>
              <a:rPr lang="en-US" altLang="en-US" sz="2000" b="1" baseline="-25000" dirty="0"/>
              <a:t>33</a:t>
            </a:r>
            <a:r>
              <a:rPr lang="en-US" altLang="en-US" sz="2000" dirty="0"/>
              <a:t>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72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Konvolusi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60494" y="1622612"/>
            <a:ext cx="6929718" cy="4845424"/>
            <a:chOff x="2133600" y="990600"/>
            <a:chExt cx="7391400" cy="5486400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3886200" y="1295400"/>
              <a:ext cx="685800" cy="685800"/>
              <a:chOff x="624" y="1152"/>
              <a:chExt cx="432" cy="432"/>
            </a:xfrm>
          </p:grpSpPr>
          <p:sp>
            <p:nvSpPr>
              <p:cNvPr id="404" name="Rectangle 5"/>
              <p:cNvSpPr>
                <a:spLocks noChangeArrowheads="1"/>
              </p:cNvSpPr>
              <p:nvPr/>
            </p:nvSpPr>
            <p:spPr bwMode="auto">
              <a:xfrm>
                <a:off x="624" y="1152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05" name="Rectangle 6"/>
              <p:cNvSpPr>
                <a:spLocks noChangeArrowheads="1"/>
              </p:cNvSpPr>
              <p:nvPr/>
            </p:nvSpPr>
            <p:spPr bwMode="auto">
              <a:xfrm>
                <a:off x="768" y="1152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06" name="Rectangle 7"/>
              <p:cNvSpPr>
                <a:spLocks noChangeArrowheads="1"/>
              </p:cNvSpPr>
              <p:nvPr/>
            </p:nvSpPr>
            <p:spPr bwMode="auto">
              <a:xfrm>
                <a:off x="912" y="1152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07" name="Rectangle 8"/>
              <p:cNvSpPr>
                <a:spLocks noChangeArrowheads="1"/>
              </p:cNvSpPr>
              <p:nvPr/>
            </p:nvSpPr>
            <p:spPr bwMode="auto">
              <a:xfrm>
                <a:off x="624" y="1296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08" name="Rectangle 9"/>
              <p:cNvSpPr>
                <a:spLocks noChangeArrowheads="1"/>
              </p:cNvSpPr>
              <p:nvPr/>
            </p:nvSpPr>
            <p:spPr bwMode="auto">
              <a:xfrm>
                <a:off x="768" y="1296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09" name="Rectangle 10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10" name="Rectangle 11"/>
              <p:cNvSpPr>
                <a:spLocks noChangeArrowheads="1"/>
              </p:cNvSpPr>
              <p:nvPr/>
            </p:nvSpPr>
            <p:spPr bwMode="auto">
              <a:xfrm>
                <a:off x="624" y="1440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11" name="Rectangle 12"/>
              <p:cNvSpPr>
                <a:spLocks noChangeArrowheads="1"/>
              </p:cNvSpPr>
              <p:nvPr/>
            </p:nvSpPr>
            <p:spPr bwMode="auto">
              <a:xfrm>
                <a:off x="768" y="1440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12" name="Rectangle 13"/>
              <p:cNvSpPr>
                <a:spLocks noChangeArrowheads="1"/>
              </p:cNvSpPr>
              <p:nvPr/>
            </p:nvSpPr>
            <p:spPr bwMode="auto">
              <a:xfrm>
                <a:off x="912" y="1440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7010400" y="990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7239000" y="990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7467600" y="990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7010400" y="1219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7239000" y="1219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7467600" y="1219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7010400" y="1447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7239000" y="1447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7467600" y="1447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7696200" y="990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" name="Rectangle 27"/>
            <p:cNvSpPr>
              <a:spLocks noChangeArrowheads="1"/>
            </p:cNvSpPr>
            <p:nvPr/>
          </p:nvSpPr>
          <p:spPr bwMode="auto">
            <a:xfrm>
              <a:off x="7924800" y="990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" name="Rectangle 28"/>
            <p:cNvSpPr>
              <a:spLocks noChangeArrowheads="1"/>
            </p:cNvSpPr>
            <p:nvPr/>
          </p:nvSpPr>
          <p:spPr bwMode="auto">
            <a:xfrm>
              <a:off x="8153400" y="990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7696200" y="1219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7924800" y="1219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" name="Rectangle 31"/>
            <p:cNvSpPr>
              <a:spLocks noChangeArrowheads="1"/>
            </p:cNvSpPr>
            <p:nvPr/>
          </p:nvSpPr>
          <p:spPr bwMode="auto">
            <a:xfrm>
              <a:off x="8153400" y="1219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" name="Rectangle 32"/>
            <p:cNvSpPr>
              <a:spLocks noChangeArrowheads="1"/>
            </p:cNvSpPr>
            <p:nvPr/>
          </p:nvSpPr>
          <p:spPr bwMode="auto">
            <a:xfrm>
              <a:off x="7696200" y="1447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" name="Rectangle 33"/>
            <p:cNvSpPr>
              <a:spLocks noChangeArrowheads="1"/>
            </p:cNvSpPr>
            <p:nvPr/>
          </p:nvSpPr>
          <p:spPr bwMode="auto">
            <a:xfrm>
              <a:off x="7924800" y="1447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" name="Rectangle 34"/>
            <p:cNvSpPr>
              <a:spLocks noChangeArrowheads="1"/>
            </p:cNvSpPr>
            <p:nvPr/>
          </p:nvSpPr>
          <p:spPr bwMode="auto">
            <a:xfrm>
              <a:off x="8153400" y="1447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" name="Rectangle 36"/>
            <p:cNvSpPr>
              <a:spLocks noChangeArrowheads="1"/>
            </p:cNvSpPr>
            <p:nvPr/>
          </p:nvSpPr>
          <p:spPr bwMode="auto">
            <a:xfrm>
              <a:off x="8382000" y="990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" name="Rectangle 37"/>
            <p:cNvSpPr>
              <a:spLocks noChangeArrowheads="1"/>
            </p:cNvSpPr>
            <p:nvPr/>
          </p:nvSpPr>
          <p:spPr bwMode="auto">
            <a:xfrm>
              <a:off x="8610600" y="990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8382000" y="1219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7" name="Rectangle 40"/>
            <p:cNvSpPr>
              <a:spLocks noChangeArrowheads="1"/>
            </p:cNvSpPr>
            <p:nvPr/>
          </p:nvSpPr>
          <p:spPr bwMode="auto">
            <a:xfrm>
              <a:off x="8610600" y="1219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8" name="Rectangle 42"/>
            <p:cNvSpPr>
              <a:spLocks noChangeArrowheads="1"/>
            </p:cNvSpPr>
            <p:nvPr/>
          </p:nvSpPr>
          <p:spPr bwMode="auto">
            <a:xfrm>
              <a:off x="8382000" y="1447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9" name="Rectangle 43"/>
            <p:cNvSpPr>
              <a:spLocks noChangeArrowheads="1"/>
            </p:cNvSpPr>
            <p:nvPr/>
          </p:nvSpPr>
          <p:spPr bwMode="auto">
            <a:xfrm>
              <a:off x="8610600" y="1447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" name="Rectangle 48"/>
            <p:cNvSpPr>
              <a:spLocks noChangeArrowheads="1"/>
            </p:cNvSpPr>
            <p:nvPr/>
          </p:nvSpPr>
          <p:spPr bwMode="auto">
            <a:xfrm>
              <a:off x="7010400" y="1676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1" name="Rectangle 49"/>
            <p:cNvSpPr>
              <a:spLocks noChangeArrowheads="1"/>
            </p:cNvSpPr>
            <p:nvPr/>
          </p:nvSpPr>
          <p:spPr bwMode="auto">
            <a:xfrm>
              <a:off x="7239000" y="1676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" name="Rectangle 50"/>
            <p:cNvSpPr>
              <a:spLocks noChangeArrowheads="1"/>
            </p:cNvSpPr>
            <p:nvPr/>
          </p:nvSpPr>
          <p:spPr bwMode="auto">
            <a:xfrm>
              <a:off x="7467600" y="1676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3" name="Rectangle 51"/>
            <p:cNvSpPr>
              <a:spLocks noChangeArrowheads="1"/>
            </p:cNvSpPr>
            <p:nvPr/>
          </p:nvSpPr>
          <p:spPr bwMode="auto">
            <a:xfrm>
              <a:off x="7010400" y="1905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4" name="Rectangle 52"/>
            <p:cNvSpPr>
              <a:spLocks noChangeArrowheads="1"/>
            </p:cNvSpPr>
            <p:nvPr/>
          </p:nvSpPr>
          <p:spPr bwMode="auto">
            <a:xfrm>
              <a:off x="7239000" y="1905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7467600" y="1905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6" name="Rectangle 54"/>
            <p:cNvSpPr>
              <a:spLocks noChangeArrowheads="1"/>
            </p:cNvSpPr>
            <p:nvPr/>
          </p:nvSpPr>
          <p:spPr bwMode="auto">
            <a:xfrm>
              <a:off x="7010400" y="2133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" name="Rectangle 55"/>
            <p:cNvSpPr>
              <a:spLocks noChangeArrowheads="1"/>
            </p:cNvSpPr>
            <p:nvPr/>
          </p:nvSpPr>
          <p:spPr bwMode="auto">
            <a:xfrm>
              <a:off x="7239000" y="2133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8" name="Rectangle 56"/>
            <p:cNvSpPr>
              <a:spLocks noChangeArrowheads="1"/>
            </p:cNvSpPr>
            <p:nvPr/>
          </p:nvSpPr>
          <p:spPr bwMode="auto">
            <a:xfrm>
              <a:off x="7467600" y="2133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9" name="Rectangle 57"/>
            <p:cNvSpPr>
              <a:spLocks noChangeArrowheads="1"/>
            </p:cNvSpPr>
            <p:nvPr/>
          </p:nvSpPr>
          <p:spPr bwMode="auto">
            <a:xfrm>
              <a:off x="7696200" y="1676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" name="Rectangle 58"/>
            <p:cNvSpPr>
              <a:spLocks noChangeArrowheads="1"/>
            </p:cNvSpPr>
            <p:nvPr/>
          </p:nvSpPr>
          <p:spPr bwMode="auto">
            <a:xfrm>
              <a:off x="7924800" y="1676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" name="Rectangle 59"/>
            <p:cNvSpPr>
              <a:spLocks noChangeArrowheads="1"/>
            </p:cNvSpPr>
            <p:nvPr/>
          </p:nvSpPr>
          <p:spPr bwMode="auto">
            <a:xfrm>
              <a:off x="8153400" y="1676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2" name="Rectangle 60"/>
            <p:cNvSpPr>
              <a:spLocks noChangeArrowheads="1"/>
            </p:cNvSpPr>
            <p:nvPr/>
          </p:nvSpPr>
          <p:spPr bwMode="auto">
            <a:xfrm>
              <a:off x="7696200" y="1905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3" name="Rectangle 61"/>
            <p:cNvSpPr>
              <a:spLocks noChangeArrowheads="1"/>
            </p:cNvSpPr>
            <p:nvPr/>
          </p:nvSpPr>
          <p:spPr bwMode="auto">
            <a:xfrm>
              <a:off x="7924800" y="1905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4" name="Rectangle 62"/>
            <p:cNvSpPr>
              <a:spLocks noChangeArrowheads="1"/>
            </p:cNvSpPr>
            <p:nvPr/>
          </p:nvSpPr>
          <p:spPr bwMode="auto">
            <a:xfrm>
              <a:off x="8153400" y="1905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" name="Rectangle 63"/>
            <p:cNvSpPr>
              <a:spLocks noChangeArrowheads="1"/>
            </p:cNvSpPr>
            <p:nvPr/>
          </p:nvSpPr>
          <p:spPr bwMode="auto">
            <a:xfrm>
              <a:off x="7696200" y="2133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" name="Rectangle 64"/>
            <p:cNvSpPr>
              <a:spLocks noChangeArrowheads="1"/>
            </p:cNvSpPr>
            <p:nvPr/>
          </p:nvSpPr>
          <p:spPr bwMode="auto">
            <a:xfrm>
              <a:off x="7924800" y="2133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7" name="Rectangle 65"/>
            <p:cNvSpPr>
              <a:spLocks noChangeArrowheads="1"/>
            </p:cNvSpPr>
            <p:nvPr/>
          </p:nvSpPr>
          <p:spPr bwMode="auto">
            <a:xfrm>
              <a:off x="8153400" y="2133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8" name="Rectangle 66"/>
            <p:cNvSpPr>
              <a:spLocks noChangeArrowheads="1"/>
            </p:cNvSpPr>
            <p:nvPr/>
          </p:nvSpPr>
          <p:spPr bwMode="auto">
            <a:xfrm>
              <a:off x="8382000" y="1676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9" name="Rectangle 67"/>
            <p:cNvSpPr>
              <a:spLocks noChangeArrowheads="1"/>
            </p:cNvSpPr>
            <p:nvPr/>
          </p:nvSpPr>
          <p:spPr bwMode="auto">
            <a:xfrm>
              <a:off x="8610600" y="1676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0" name="Rectangle 69"/>
            <p:cNvSpPr>
              <a:spLocks noChangeArrowheads="1"/>
            </p:cNvSpPr>
            <p:nvPr/>
          </p:nvSpPr>
          <p:spPr bwMode="auto">
            <a:xfrm>
              <a:off x="8382000" y="1905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1" name="Rectangle 70"/>
            <p:cNvSpPr>
              <a:spLocks noChangeArrowheads="1"/>
            </p:cNvSpPr>
            <p:nvPr/>
          </p:nvSpPr>
          <p:spPr bwMode="auto">
            <a:xfrm>
              <a:off x="8610600" y="1905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2" name="Rectangle 72"/>
            <p:cNvSpPr>
              <a:spLocks noChangeArrowheads="1"/>
            </p:cNvSpPr>
            <p:nvPr/>
          </p:nvSpPr>
          <p:spPr bwMode="auto">
            <a:xfrm>
              <a:off x="8382000" y="2133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3" name="Rectangle 73"/>
            <p:cNvSpPr>
              <a:spLocks noChangeArrowheads="1"/>
            </p:cNvSpPr>
            <p:nvPr/>
          </p:nvSpPr>
          <p:spPr bwMode="auto">
            <a:xfrm>
              <a:off x="8610600" y="2133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4" name="Text Box 78"/>
            <p:cNvSpPr txBox="1">
              <a:spLocks noChangeArrowheads="1"/>
            </p:cNvSpPr>
            <p:nvPr/>
          </p:nvSpPr>
          <p:spPr bwMode="auto">
            <a:xfrm>
              <a:off x="3062288" y="1360488"/>
              <a:ext cx="747712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800"/>
                <a:t>H =</a:t>
              </a:r>
            </a:p>
          </p:txBody>
        </p:sp>
        <p:sp>
          <p:nvSpPr>
            <p:cNvPr id="55" name="Text Box 79"/>
            <p:cNvSpPr txBox="1">
              <a:spLocks noChangeArrowheads="1"/>
            </p:cNvSpPr>
            <p:nvPr/>
          </p:nvSpPr>
          <p:spPr bwMode="auto">
            <a:xfrm>
              <a:off x="6284914" y="1447800"/>
              <a:ext cx="6492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/>
                <a:t>X =</a:t>
              </a:r>
            </a:p>
          </p:txBody>
        </p:sp>
        <p:sp>
          <p:nvSpPr>
            <p:cNvPr id="56" name="Rectangle 80"/>
            <p:cNvSpPr>
              <a:spLocks noChangeArrowheads="1"/>
            </p:cNvSpPr>
            <p:nvPr/>
          </p:nvSpPr>
          <p:spPr bwMode="auto">
            <a:xfrm>
              <a:off x="2362200" y="2895600"/>
              <a:ext cx="228600" cy="228600"/>
            </a:xfrm>
            <a:prstGeom prst="rect">
              <a:avLst/>
            </a:prstGeom>
            <a:solidFill>
              <a:srgbClr val="CC66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7" name="Rectangle 81"/>
            <p:cNvSpPr>
              <a:spLocks noChangeArrowheads="1"/>
            </p:cNvSpPr>
            <p:nvPr/>
          </p:nvSpPr>
          <p:spPr bwMode="auto">
            <a:xfrm>
              <a:off x="2590800" y="2895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8" name="Rectangle 82"/>
            <p:cNvSpPr>
              <a:spLocks noChangeArrowheads="1"/>
            </p:cNvSpPr>
            <p:nvPr/>
          </p:nvSpPr>
          <p:spPr bwMode="auto">
            <a:xfrm>
              <a:off x="2819400" y="2895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9" name="Rectangle 83"/>
            <p:cNvSpPr>
              <a:spLocks noChangeArrowheads="1"/>
            </p:cNvSpPr>
            <p:nvPr/>
          </p:nvSpPr>
          <p:spPr bwMode="auto">
            <a:xfrm>
              <a:off x="2362200" y="3124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0" name="Rectangle 84"/>
            <p:cNvSpPr>
              <a:spLocks noChangeArrowheads="1"/>
            </p:cNvSpPr>
            <p:nvPr/>
          </p:nvSpPr>
          <p:spPr bwMode="auto">
            <a:xfrm>
              <a:off x="2590800" y="3124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1" name="Rectangle 85"/>
            <p:cNvSpPr>
              <a:spLocks noChangeArrowheads="1"/>
            </p:cNvSpPr>
            <p:nvPr/>
          </p:nvSpPr>
          <p:spPr bwMode="auto">
            <a:xfrm>
              <a:off x="2819400" y="3124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2" name="Rectangle 86"/>
            <p:cNvSpPr>
              <a:spLocks noChangeArrowheads="1"/>
            </p:cNvSpPr>
            <p:nvPr/>
          </p:nvSpPr>
          <p:spPr bwMode="auto">
            <a:xfrm>
              <a:off x="2362200" y="3352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3" name="Rectangle 87"/>
            <p:cNvSpPr>
              <a:spLocks noChangeArrowheads="1"/>
            </p:cNvSpPr>
            <p:nvPr/>
          </p:nvSpPr>
          <p:spPr bwMode="auto">
            <a:xfrm>
              <a:off x="2590800" y="3352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4" name="Rectangle 88"/>
            <p:cNvSpPr>
              <a:spLocks noChangeArrowheads="1"/>
            </p:cNvSpPr>
            <p:nvPr/>
          </p:nvSpPr>
          <p:spPr bwMode="auto">
            <a:xfrm>
              <a:off x="2819400" y="3352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5" name="Rectangle 89"/>
            <p:cNvSpPr>
              <a:spLocks noChangeArrowheads="1"/>
            </p:cNvSpPr>
            <p:nvPr/>
          </p:nvSpPr>
          <p:spPr bwMode="auto">
            <a:xfrm>
              <a:off x="3048000" y="2895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6" name="Rectangle 90"/>
            <p:cNvSpPr>
              <a:spLocks noChangeArrowheads="1"/>
            </p:cNvSpPr>
            <p:nvPr/>
          </p:nvSpPr>
          <p:spPr bwMode="auto">
            <a:xfrm>
              <a:off x="3276600" y="2895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7" name="Rectangle 91"/>
            <p:cNvSpPr>
              <a:spLocks noChangeArrowheads="1"/>
            </p:cNvSpPr>
            <p:nvPr/>
          </p:nvSpPr>
          <p:spPr bwMode="auto">
            <a:xfrm>
              <a:off x="3505200" y="2895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8" name="Rectangle 92"/>
            <p:cNvSpPr>
              <a:spLocks noChangeArrowheads="1"/>
            </p:cNvSpPr>
            <p:nvPr/>
          </p:nvSpPr>
          <p:spPr bwMode="auto">
            <a:xfrm>
              <a:off x="3048000" y="3124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9" name="Rectangle 93"/>
            <p:cNvSpPr>
              <a:spLocks noChangeArrowheads="1"/>
            </p:cNvSpPr>
            <p:nvPr/>
          </p:nvSpPr>
          <p:spPr bwMode="auto">
            <a:xfrm>
              <a:off x="3276600" y="3124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0" name="Rectangle 94"/>
            <p:cNvSpPr>
              <a:spLocks noChangeArrowheads="1"/>
            </p:cNvSpPr>
            <p:nvPr/>
          </p:nvSpPr>
          <p:spPr bwMode="auto">
            <a:xfrm>
              <a:off x="3505200" y="3124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1" name="Rectangle 95"/>
            <p:cNvSpPr>
              <a:spLocks noChangeArrowheads="1"/>
            </p:cNvSpPr>
            <p:nvPr/>
          </p:nvSpPr>
          <p:spPr bwMode="auto">
            <a:xfrm>
              <a:off x="3048000" y="3352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2" name="Rectangle 96"/>
            <p:cNvSpPr>
              <a:spLocks noChangeArrowheads="1"/>
            </p:cNvSpPr>
            <p:nvPr/>
          </p:nvSpPr>
          <p:spPr bwMode="auto">
            <a:xfrm>
              <a:off x="3276600" y="3352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3" name="Rectangle 97"/>
            <p:cNvSpPr>
              <a:spLocks noChangeArrowheads="1"/>
            </p:cNvSpPr>
            <p:nvPr/>
          </p:nvSpPr>
          <p:spPr bwMode="auto">
            <a:xfrm>
              <a:off x="3505200" y="3352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4" name="Rectangle 98"/>
            <p:cNvSpPr>
              <a:spLocks noChangeArrowheads="1"/>
            </p:cNvSpPr>
            <p:nvPr/>
          </p:nvSpPr>
          <p:spPr bwMode="auto">
            <a:xfrm>
              <a:off x="3733800" y="2895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5" name="Rectangle 99"/>
            <p:cNvSpPr>
              <a:spLocks noChangeArrowheads="1"/>
            </p:cNvSpPr>
            <p:nvPr/>
          </p:nvSpPr>
          <p:spPr bwMode="auto">
            <a:xfrm>
              <a:off x="3962400" y="2895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6" name="Rectangle 100"/>
            <p:cNvSpPr>
              <a:spLocks noChangeArrowheads="1"/>
            </p:cNvSpPr>
            <p:nvPr/>
          </p:nvSpPr>
          <p:spPr bwMode="auto">
            <a:xfrm>
              <a:off x="3733800" y="3124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7" name="Rectangle 101"/>
            <p:cNvSpPr>
              <a:spLocks noChangeArrowheads="1"/>
            </p:cNvSpPr>
            <p:nvPr/>
          </p:nvSpPr>
          <p:spPr bwMode="auto">
            <a:xfrm>
              <a:off x="3962400" y="3124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8" name="Rectangle 102"/>
            <p:cNvSpPr>
              <a:spLocks noChangeArrowheads="1"/>
            </p:cNvSpPr>
            <p:nvPr/>
          </p:nvSpPr>
          <p:spPr bwMode="auto">
            <a:xfrm>
              <a:off x="3733800" y="3352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9" name="Rectangle 103"/>
            <p:cNvSpPr>
              <a:spLocks noChangeArrowheads="1"/>
            </p:cNvSpPr>
            <p:nvPr/>
          </p:nvSpPr>
          <p:spPr bwMode="auto">
            <a:xfrm>
              <a:off x="3962400" y="3352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0" name="Rectangle 104"/>
            <p:cNvSpPr>
              <a:spLocks noChangeArrowheads="1"/>
            </p:cNvSpPr>
            <p:nvPr/>
          </p:nvSpPr>
          <p:spPr bwMode="auto">
            <a:xfrm>
              <a:off x="2362200" y="3581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1" name="Rectangle 105"/>
            <p:cNvSpPr>
              <a:spLocks noChangeArrowheads="1"/>
            </p:cNvSpPr>
            <p:nvPr/>
          </p:nvSpPr>
          <p:spPr bwMode="auto">
            <a:xfrm>
              <a:off x="2590800" y="3581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2" name="Rectangle 106"/>
            <p:cNvSpPr>
              <a:spLocks noChangeArrowheads="1"/>
            </p:cNvSpPr>
            <p:nvPr/>
          </p:nvSpPr>
          <p:spPr bwMode="auto">
            <a:xfrm>
              <a:off x="2819400" y="3581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3" name="Rectangle 107"/>
            <p:cNvSpPr>
              <a:spLocks noChangeArrowheads="1"/>
            </p:cNvSpPr>
            <p:nvPr/>
          </p:nvSpPr>
          <p:spPr bwMode="auto">
            <a:xfrm>
              <a:off x="2362200" y="3810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4" name="Rectangle 108"/>
            <p:cNvSpPr>
              <a:spLocks noChangeArrowheads="1"/>
            </p:cNvSpPr>
            <p:nvPr/>
          </p:nvSpPr>
          <p:spPr bwMode="auto">
            <a:xfrm>
              <a:off x="2590800" y="3810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5" name="Rectangle 109"/>
            <p:cNvSpPr>
              <a:spLocks noChangeArrowheads="1"/>
            </p:cNvSpPr>
            <p:nvPr/>
          </p:nvSpPr>
          <p:spPr bwMode="auto">
            <a:xfrm>
              <a:off x="2819400" y="3810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6" name="Rectangle 110"/>
            <p:cNvSpPr>
              <a:spLocks noChangeArrowheads="1"/>
            </p:cNvSpPr>
            <p:nvPr/>
          </p:nvSpPr>
          <p:spPr bwMode="auto">
            <a:xfrm>
              <a:off x="2362200" y="4038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7" name="Rectangle 111"/>
            <p:cNvSpPr>
              <a:spLocks noChangeArrowheads="1"/>
            </p:cNvSpPr>
            <p:nvPr/>
          </p:nvSpPr>
          <p:spPr bwMode="auto">
            <a:xfrm>
              <a:off x="2590800" y="4038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8" name="Rectangle 112"/>
            <p:cNvSpPr>
              <a:spLocks noChangeArrowheads="1"/>
            </p:cNvSpPr>
            <p:nvPr/>
          </p:nvSpPr>
          <p:spPr bwMode="auto">
            <a:xfrm>
              <a:off x="2819400" y="4038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9" name="Rectangle 113"/>
            <p:cNvSpPr>
              <a:spLocks noChangeArrowheads="1"/>
            </p:cNvSpPr>
            <p:nvPr/>
          </p:nvSpPr>
          <p:spPr bwMode="auto">
            <a:xfrm>
              <a:off x="3048000" y="3581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0" name="Rectangle 114"/>
            <p:cNvSpPr>
              <a:spLocks noChangeArrowheads="1"/>
            </p:cNvSpPr>
            <p:nvPr/>
          </p:nvSpPr>
          <p:spPr bwMode="auto">
            <a:xfrm>
              <a:off x="3276600" y="3581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1" name="Rectangle 115"/>
            <p:cNvSpPr>
              <a:spLocks noChangeArrowheads="1"/>
            </p:cNvSpPr>
            <p:nvPr/>
          </p:nvSpPr>
          <p:spPr bwMode="auto">
            <a:xfrm>
              <a:off x="3505200" y="3581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2" name="Rectangle 116"/>
            <p:cNvSpPr>
              <a:spLocks noChangeArrowheads="1"/>
            </p:cNvSpPr>
            <p:nvPr/>
          </p:nvSpPr>
          <p:spPr bwMode="auto">
            <a:xfrm>
              <a:off x="3048000" y="3810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3" name="Rectangle 117"/>
            <p:cNvSpPr>
              <a:spLocks noChangeArrowheads="1"/>
            </p:cNvSpPr>
            <p:nvPr/>
          </p:nvSpPr>
          <p:spPr bwMode="auto">
            <a:xfrm>
              <a:off x="3276600" y="3810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4" name="Rectangle 118"/>
            <p:cNvSpPr>
              <a:spLocks noChangeArrowheads="1"/>
            </p:cNvSpPr>
            <p:nvPr/>
          </p:nvSpPr>
          <p:spPr bwMode="auto">
            <a:xfrm>
              <a:off x="3505200" y="3810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5" name="Rectangle 119"/>
            <p:cNvSpPr>
              <a:spLocks noChangeArrowheads="1"/>
            </p:cNvSpPr>
            <p:nvPr/>
          </p:nvSpPr>
          <p:spPr bwMode="auto">
            <a:xfrm>
              <a:off x="3048000" y="4038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6" name="Rectangle 120"/>
            <p:cNvSpPr>
              <a:spLocks noChangeArrowheads="1"/>
            </p:cNvSpPr>
            <p:nvPr/>
          </p:nvSpPr>
          <p:spPr bwMode="auto">
            <a:xfrm>
              <a:off x="3276600" y="4038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7" name="Rectangle 121"/>
            <p:cNvSpPr>
              <a:spLocks noChangeArrowheads="1"/>
            </p:cNvSpPr>
            <p:nvPr/>
          </p:nvSpPr>
          <p:spPr bwMode="auto">
            <a:xfrm>
              <a:off x="3505200" y="4038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8" name="Rectangle 122"/>
            <p:cNvSpPr>
              <a:spLocks noChangeArrowheads="1"/>
            </p:cNvSpPr>
            <p:nvPr/>
          </p:nvSpPr>
          <p:spPr bwMode="auto">
            <a:xfrm>
              <a:off x="3733800" y="3581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9" name="Rectangle 123"/>
            <p:cNvSpPr>
              <a:spLocks noChangeArrowheads="1"/>
            </p:cNvSpPr>
            <p:nvPr/>
          </p:nvSpPr>
          <p:spPr bwMode="auto">
            <a:xfrm>
              <a:off x="3962400" y="3581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00" name="Rectangle 124"/>
            <p:cNvSpPr>
              <a:spLocks noChangeArrowheads="1"/>
            </p:cNvSpPr>
            <p:nvPr/>
          </p:nvSpPr>
          <p:spPr bwMode="auto">
            <a:xfrm>
              <a:off x="3733800" y="3810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01" name="Rectangle 125"/>
            <p:cNvSpPr>
              <a:spLocks noChangeArrowheads="1"/>
            </p:cNvSpPr>
            <p:nvPr/>
          </p:nvSpPr>
          <p:spPr bwMode="auto">
            <a:xfrm>
              <a:off x="3962400" y="3810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02" name="Rectangle 126"/>
            <p:cNvSpPr>
              <a:spLocks noChangeArrowheads="1"/>
            </p:cNvSpPr>
            <p:nvPr/>
          </p:nvSpPr>
          <p:spPr bwMode="auto">
            <a:xfrm>
              <a:off x="3733800" y="4038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03" name="Rectangle 127"/>
            <p:cNvSpPr>
              <a:spLocks noChangeArrowheads="1"/>
            </p:cNvSpPr>
            <p:nvPr/>
          </p:nvSpPr>
          <p:spPr bwMode="auto">
            <a:xfrm>
              <a:off x="3962400" y="4038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04" name="Rectangle 128"/>
            <p:cNvSpPr>
              <a:spLocks noChangeArrowheads="1"/>
            </p:cNvSpPr>
            <p:nvPr/>
          </p:nvSpPr>
          <p:spPr bwMode="auto">
            <a:xfrm>
              <a:off x="4953000" y="2895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05" name="Rectangle 129"/>
            <p:cNvSpPr>
              <a:spLocks noChangeArrowheads="1"/>
            </p:cNvSpPr>
            <p:nvPr/>
          </p:nvSpPr>
          <p:spPr bwMode="auto">
            <a:xfrm>
              <a:off x="5181600" y="2895600"/>
              <a:ext cx="228600" cy="228600"/>
            </a:xfrm>
            <a:prstGeom prst="rect">
              <a:avLst/>
            </a:prstGeom>
            <a:solidFill>
              <a:srgbClr val="CC66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06" name="Rectangle 130"/>
            <p:cNvSpPr>
              <a:spLocks noChangeArrowheads="1"/>
            </p:cNvSpPr>
            <p:nvPr/>
          </p:nvSpPr>
          <p:spPr bwMode="auto">
            <a:xfrm>
              <a:off x="5410200" y="2895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07" name="Rectangle 131"/>
            <p:cNvSpPr>
              <a:spLocks noChangeArrowheads="1"/>
            </p:cNvSpPr>
            <p:nvPr/>
          </p:nvSpPr>
          <p:spPr bwMode="auto">
            <a:xfrm>
              <a:off x="4953000" y="3124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08" name="Rectangle 132"/>
            <p:cNvSpPr>
              <a:spLocks noChangeArrowheads="1"/>
            </p:cNvSpPr>
            <p:nvPr/>
          </p:nvSpPr>
          <p:spPr bwMode="auto">
            <a:xfrm>
              <a:off x="5181600" y="3124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09" name="Rectangle 133"/>
            <p:cNvSpPr>
              <a:spLocks noChangeArrowheads="1"/>
            </p:cNvSpPr>
            <p:nvPr/>
          </p:nvSpPr>
          <p:spPr bwMode="auto">
            <a:xfrm>
              <a:off x="5410200" y="3124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0" name="Rectangle 134"/>
            <p:cNvSpPr>
              <a:spLocks noChangeArrowheads="1"/>
            </p:cNvSpPr>
            <p:nvPr/>
          </p:nvSpPr>
          <p:spPr bwMode="auto">
            <a:xfrm>
              <a:off x="4953000" y="3352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1" name="Rectangle 135"/>
            <p:cNvSpPr>
              <a:spLocks noChangeArrowheads="1"/>
            </p:cNvSpPr>
            <p:nvPr/>
          </p:nvSpPr>
          <p:spPr bwMode="auto">
            <a:xfrm>
              <a:off x="5181600" y="3352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2" name="Rectangle 136"/>
            <p:cNvSpPr>
              <a:spLocks noChangeArrowheads="1"/>
            </p:cNvSpPr>
            <p:nvPr/>
          </p:nvSpPr>
          <p:spPr bwMode="auto">
            <a:xfrm>
              <a:off x="5410200" y="3352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3" name="Rectangle 137"/>
            <p:cNvSpPr>
              <a:spLocks noChangeArrowheads="1"/>
            </p:cNvSpPr>
            <p:nvPr/>
          </p:nvSpPr>
          <p:spPr bwMode="auto">
            <a:xfrm>
              <a:off x="5638800" y="2895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4" name="Rectangle 138"/>
            <p:cNvSpPr>
              <a:spLocks noChangeArrowheads="1"/>
            </p:cNvSpPr>
            <p:nvPr/>
          </p:nvSpPr>
          <p:spPr bwMode="auto">
            <a:xfrm>
              <a:off x="5867400" y="2895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5" name="Rectangle 139"/>
            <p:cNvSpPr>
              <a:spLocks noChangeArrowheads="1"/>
            </p:cNvSpPr>
            <p:nvPr/>
          </p:nvSpPr>
          <p:spPr bwMode="auto">
            <a:xfrm>
              <a:off x="6096000" y="2895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6" name="Rectangle 140"/>
            <p:cNvSpPr>
              <a:spLocks noChangeArrowheads="1"/>
            </p:cNvSpPr>
            <p:nvPr/>
          </p:nvSpPr>
          <p:spPr bwMode="auto">
            <a:xfrm>
              <a:off x="5638800" y="3124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7" name="Rectangle 141"/>
            <p:cNvSpPr>
              <a:spLocks noChangeArrowheads="1"/>
            </p:cNvSpPr>
            <p:nvPr/>
          </p:nvSpPr>
          <p:spPr bwMode="auto">
            <a:xfrm>
              <a:off x="5867400" y="3124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8" name="Rectangle 142"/>
            <p:cNvSpPr>
              <a:spLocks noChangeArrowheads="1"/>
            </p:cNvSpPr>
            <p:nvPr/>
          </p:nvSpPr>
          <p:spPr bwMode="auto">
            <a:xfrm>
              <a:off x="6096000" y="3124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9" name="Rectangle 143"/>
            <p:cNvSpPr>
              <a:spLocks noChangeArrowheads="1"/>
            </p:cNvSpPr>
            <p:nvPr/>
          </p:nvSpPr>
          <p:spPr bwMode="auto">
            <a:xfrm>
              <a:off x="5638800" y="3352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0" name="Rectangle 144"/>
            <p:cNvSpPr>
              <a:spLocks noChangeArrowheads="1"/>
            </p:cNvSpPr>
            <p:nvPr/>
          </p:nvSpPr>
          <p:spPr bwMode="auto">
            <a:xfrm>
              <a:off x="5867400" y="3352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1" name="Rectangle 145"/>
            <p:cNvSpPr>
              <a:spLocks noChangeArrowheads="1"/>
            </p:cNvSpPr>
            <p:nvPr/>
          </p:nvSpPr>
          <p:spPr bwMode="auto">
            <a:xfrm>
              <a:off x="6096000" y="3352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2" name="Rectangle 146"/>
            <p:cNvSpPr>
              <a:spLocks noChangeArrowheads="1"/>
            </p:cNvSpPr>
            <p:nvPr/>
          </p:nvSpPr>
          <p:spPr bwMode="auto">
            <a:xfrm>
              <a:off x="6324600" y="2895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3" name="Rectangle 147"/>
            <p:cNvSpPr>
              <a:spLocks noChangeArrowheads="1"/>
            </p:cNvSpPr>
            <p:nvPr/>
          </p:nvSpPr>
          <p:spPr bwMode="auto">
            <a:xfrm>
              <a:off x="6553200" y="2895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4" name="Rectangle 148"/>
            <p:cNvSpPr>
              <a:spLocks noChangeArrowheads="1"/>
            </p:cNvSpPr>
            <p:nvPr/>
          </p:nvSpPr>
          <p:spPr bwMode="auto">
            <a:xfrm>
              <a:off x="6324600" y="3124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5" name="Rectangle 149"/>
            <p:cNvSpPr>
              <a:spLocks noChangeArrowheads="1"/>
            </p:cNvSpPr>
            <p:nvPr/>
          </p:nvSpPr>
          <p:spPr bwMode="auto">
            <a:xfrm>
              <a:off x="6553200" y="3124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6" name="Rectangle 150"/>
            <p:cNvSpPr>
              <a:spLocks noChangeArrowheads="1"/>
            </p:cNvSpPr>
            <p:nvPr/>
          </p:nvSpPr>
          <p:spPr bwMode="auto">
            <a:xfrm>
              <a:off x="6324600" y="3352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7" name="Rectangle 151"/>
            <p:cNvSpPr>
              <a:spLocks noChangeArrowheads="1"/>
            </p:cNvSpPr>
            <p:nvPr/>
          </p:nvSpPr>
          <p:spPr bwMode="auto">
            <a:xfrm>
              <a:off x="6553200" y="3352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8" name="Rectangle 152"/>
            <p:cNvSpPr>
              <a:spLocks noChangeArrowheads="1"/>
            </p:cNvSpPr>
            <p:nvPr/>
          </p:nvSpPr>
          <p:spPr bwMode="auto">
            <a:xfrm>
              <a:off x="4953000" y="3581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9" name="Rectangle 153"/>
            <p:cNvSpPr>
              <a:spLocks noChangeArrowheads="1"/>
            </p:cNvSpPr>
            <p:nvPr/>
          </p:nvSpPr>
          <p:spPr bwMode="auto">
            <a:xfrm>
              <a:off x="5181600" y="3581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0" name="Rectangle 154"/>
            <p:cNvSpPr>
              <a:spLocks noChangeArrowheads="1"/>
            </p:cNvSpPr>
            <p:nvPr/>
          </p:nvSpPr>
          <p:spPr bwMode="auto">
            <a:xfrm>
              <a:off x="5410200" y="3581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1" name="Rectangle 155"/>
            <p:cNvSpPr>
              <a:spLocks noChangeArrowheads="1"/>
            </p:cNvSpPr>
            <p:nvPr/>
          </p:nvSpPr>
          <p:spPr bwMode="auto">
            <a:xfrm>
              <a:off x="4953000" y="3810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2" name="Rectangle 156"/>
            <p:cNvSpPr>
              <a:spLocks noChangeArrowheads="1"/>
            </p:cNvSpPr>
            <p:nvPr/>
          </p:nvSpPr>
          <p:spPr bwMode="auto">
            <a:xfrm>
              <a:off x="5181600" y="3810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3" name="Rectangle 157"/>
            <p:cNvSpPr>
              <a:spLocks noChangeArrowheads="1"/>
            </p:cNvSpPr>
            <p:nvPr/>
          </p:nvSpPr>
          <p:spPr bwMode="auto">
            <a:xfrm>
              <a:off x="5410200" y="3810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4" name="Rectangle 158"/>
            <p:cNvSpPr>
              <a:spLocks noChangeArrowheads="1"/>
            </p:cNvSpPr>
            <p:nvPr/>
          </p:nvSpPr>
          <p:spPr bwMode="auto">
            <a:xfrm>
              <a:off x="4953000" y="4038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5" name="Rectangle 159"/>
            <p:cNvSpPr>
              <a:spLocks noChangeArrowheads="1"/>
            </p:cNvSpPr>
            <p:nvPr/>
          </p:nvSpPr>
          <p:spPr bwMode="auto">
            <a:xfrm>
              <a:off x="5181600" y="4038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6" name="Rectangle 160"/>
            <p:cNvSpPr>
              <a:spLocks noChangeArrowheads="1"/>
            </p:cNvSpPr>
            <p:nvPr/>
          </p:nvSpPr>
          <p:spPr bwMode="auto">
            <a:xfrm>
              <a:off x="5410200" y="4038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7" name="Rectangle 161"/>
            <p:cNvSpPr>
              <a:spLocks noChangeArrowheads="1"/>
            </p:cNvSpPr>
            <p:nvPr/>
          </p:nvSpPr>
          <p:spPr bwMode="auto">
            <a:xfrm>
              <a:off x="5638800" y="3581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8" name="Rectangle 162"/>
            <p:cNvSpPr>
              <a:spLocks noChangeArrowheads="1"/>
            </p:cNvSpPr>
            <p:nvPr/>
          </p:nvSpPr>
          <p:spPr bwMode="auto">
            <a:xfrm>
              <a:off x="5867400" y="3581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9" name="Rectangle 163"/>
            <p:cNvSpPr>
              <a:spLocks noChangeArrowheads="1"/>
            </p:cNvSpPr>
            <p:nvPr/>
          </p:nvSpPr>
          <p:spPr bwMode="auto">
            <a:xfrm>
              <a:off x="6096000" y="3581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40" name="Rectangle 164"/>
            <p:cNvSpPr>
              <a:spLocks noChangeArrowheads="1"/>
            </p:cNvSpPr>
            <p:nvPr/>
          </p:nvSpPr>
          <p:spPr bwMode="auto">
            <a:xfrm>
              <a:off x="5638800" y="3810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41" name="Rectangle 165"/>
            <p:cNvSpPr>
              <a:spLocks noChangeArrowheads="1"/>
            </p:cNvSpPr>
            <p:nvPr/>
          </p:nvSpPr>
          <p:spPr bwMode="auto">
            <a:xfrm>
              <a:off x="5867400" y="3810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42" name="Rectangle 166"/>
            <p:cNvSpPr>
              <a:spLocks noChangeArrowheads="1"/>
            </p:cNvSpPr>
            <p:nvPr/>
          </p:nvSpPr>
          <p:spPr bwMode="auto">
            <a:xfrm>
              <a:off x="6096000" y="3810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43" name="Rectangle 167"/>
            <p:cNvSpPr>
              <a:spLocks noChangeArrowheads="1"/>
            </p:cNvSpPr>
            <p:nvPr/>
          </p:nvSpPr>
          <p:spPr bwMode="auto">
            <a:xfrm>
              <a:off x="5638800" y="4038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44" name="Rectangle 168"/>
            <p:cNvSpPr>
              <a:spLocks noChangeArrowheads="1"/>
            </p:cNvSpPr>
            <p:nvPr/>
          </p:nvSpPr>
          <p:spPr bwMode="auto">
            <a:xfrm>
              <a:off x="5867400" y="4038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45" name="Rectangle 169"/>
            <p:cNvSpPr>
              <a:spLocks noChangeArrowheads="1"/>
            </p:cNvSpPr>
            <p:nvPr/>
          </p:nvSpPr>
          <p:spPr bwMode="auto">
            <a:xfrm>
              <a:off x="6096000" y="4038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46" name="Rectangle 170"/>
            <p:cNvSpPr>
              <a:spLocks noChangeArrowheads="1"/>
            </p:cNvSpPr>
            <p:nvPr/>
          </p:nvSpPr>
          <p:spPr bwMode="auto">
            <a:xfrm>
              <a:off x="6324600" y="3581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47" name="Rectangle 171"/>
            <p:cNvSpPr>
              <a:spLocks noChangeArrowheads="1"/>
            </p:cNvSpPr>
            <p:nvPr/>
          </p:nvSpPr>
          <p:spPr bwMode="auto">
            <a:xfrm>
              <a:off x="6553200" y="3581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48" name="Rectangle 172"/>
            <p:cNvSpPr>
              <a:spLocks noChangeArrowheads="1"/>
            </p:cNvSpPr>
            <p:nvPr/>
          </p:nvSpPr>
          <p:spPr bwMode="auto">
            <a:xfrm>
              <a:off x="6324600" y="3810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49" name="Rectangle 173"/>
            <p:cNvSpPr>
              <a:spLocks noChangeArrowheads="1"/>
            </p:cNvSpPr>
            <p:nvPr/>
          </p:nvSpPr>
          <p:spPr bwMode="auto">
            <a:xfrm>
              <a:off x="6553200" y="3810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50" name="Rectangle 174"/>
            <p:cNvSpPr>
              <a:spLocks noChangeArrowheads="1"/>
            </p:cNvSpPr>
            <p:nvPr/>
          </p:nvSpPr>
          <p:spPr bwMode="auto">
            <a:xfrm>
              <a:off x="6324600" y="4038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51" name="Rectangle 175"/>
            <p:cNvSpPr>
              <a:spLocks noChangeArrowheads="1"/>
            </p:cNvSpPr>
            <p:nvPr/>
          </p:nvSpPr>
          <p:spPr bwMode="auto">
            <a:xfrm>
              <a:off x="6553200" y="4038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52" name="Rectangle 176"/>
            <p:cNvSpPr>
              <a:spLocks noChangeArrowheads="1"/>
            </p:cNvSpPr>
            <p:nvPr/>
          </p:nvSpPr>
          <p:spPr bwMode="auto">
            <a:xfrm>
              <a:off x="7467600" y="2895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53" name="Rectangle 177"/>
            <p:cNvSpPr>
              <a:spLocks noChangeArrowheads="1"/>
            </p:cNvSpPr>
            <p:nvPr/>
          </p:nvSpPr>
          <p:spPr bwMode="auto">
            <a:xfrm>
              <a:off x="7696200" y="2895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54" name="Rectangle 178"/>
            <p:cNvSpPr>
              <a:spLocks noChangeArrowheads="1"/>
            </p:cNvSpPr>
            <p:nvPr/>
          </p:nvSpPr>
          <p:spPr bwMode="auto">
            <a:xfrm>
              <a:off x="7924800" y="2895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55" name="Rectangle 179"/>
            <p:cNvSpPr>
              <a:spLocks noChangeArrowheads="1"/>
            </p:cNvSpPr>
            <p:nvPr/>
          </p:nvSpPr>
          <p:spPr bwMode="auto">
            <a:xfrm>
              <a:off x="7467600" y="3124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56" name="Rectangle 180"/>
            <p:cNvSpPr>
              <a:spLocks noChangeArrowheads="1"/>
            </p:cNvSpPr>
            <p:nvPr/>
          </p:nvSpPr>
          <p:spPr bwMode="auto">
            <a:xfrm>
              <a:off x="7696200" y="3124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57" name="Rectangle 181"/>
            <p:cNvSpPr>
              <a:spLocks noChangeArrowheads="1"/>
            </p:cNvSpPr>
            <p:nvPr/>
          </p:nvSpPr>
          <p:spPr bwMode="auto">
            <a:xfrm>
              <a:off x="7924800" y="3124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58" name="Rectangle 182"/>
            <p:cNvSpPr>
              <a:spLocks noChangeArrowheads="1"/>
            </p:cNvSpPr>
            <p:nvPr/>
          </p:nvSpPr>
          <p:spPr bwMode="auto">
            <a:xfrm>
              <a:off x="7467600" y="3352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59" name="Rectangle 183"/>
            <p:cNvSpPr>
              <a:spLocks noChangeArrowheads="1"/>
            </p:cNvSpPr>
            <p:nvPr/>
          </p:nvSpPr>
          <p:spPr bwMode="auto">
            <a:xfrm>
              <a:off x="7696200" y="3352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0" name="Rectangle 184"/>
            <p:cNvSpPr>
              <a:spLocks noChangeArrowheads="1"/>
            </p:cNvSpPr>
            <p:nvPr/>
          </p:nvSpPr>
          <p:spPr bwMode="auto">
            <a:xfrm>
              <a:off x="7924800" y="3352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1" name="Rectangle 185"/>
            <p:cNvSpPr>
              <a:spLocks noChangeArrowheads="1"/>
            </p:cNvSpPr>
            <p:nvPr/>
          </p:nvSpPr>
          <p:spPr bwMode="auto">
            <a:xfrm>
              <a:off x="8153400" y="2895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2" name="Rectangle 186"/>
            <p:cNvSpPr>
              <a:spLocks noChangeArrowheads="1"/>
            </p:cNvSpPr>
            <p:nvPr/>
          </p:nvSpPr>
          <p:spPr bwMode="auto">
            <a:xfrm>
              <a:off x="8382000" y="2895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3" name="Rectangle 187"/>
            <p:cNvSpPr>
              <a:spLocks noChangeArrowheads="1"/>
            </p:cNvSpPr>
            <p:nvPr/>
          </p:nvSpPr>
          <p:spPr bwMode="auto">
            <a:xfrm>
              <a:off x="8610600" y="2895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4" name="Rectangle 188"/>
            <p:cNvSpPr>
              <a:spLocks noChangeArrowheads="1"/>
            </p:cNvSpPr>
            <p:nvPr/>
          </p:nvSpPr>
          <p:spPr bwMode="auto">
            <a:xfrm>
              <a:off x="8153400" y="3124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5" name="Rectangle 189"/>
            <p:cNvSpPr>
              <a:spLocks noChangeArrowheads="1"/>
            </p:cNvSpPr>
            <p:nvPr/>
          </p:nvSpPr>
          <p:spPr bwMode="auto">
            <a:xfrm>
              <a:off x="8382000" y="3124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6" name="Rectangle 190"/>
            <p:cNvSpPr>
              <a:spLocks noChangeArrowheads="1"/>
            </p:cNvSpPr>
            <p:nvPr/>
          </p:nvSpPr>
          <p:spPr bwMode="auto">
            <a:xfrm>
              <a:off x="8610600" y="3124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7" name="Rectangle 191"/>
            <p:cNvSpPr>
              <a:spLocks noChangeArrowheads="1"/>
            </p:cNvSpPr>
            <p:nvPr/>
          </p:nvSpPr>
          <p:spPr bwMode="auto">
            <a:xfrm>
              <a:off x="8153400" y="3352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8" name="Rectangle 192"/>
            <p:cNvSpPr>
              <a:spLocks noChangeArrowheads="1"/>
            </p:cNvSpPr>
            <p:nvPr/>
          </p:nvSpPr>
          <p:spPr bwMode="auto">
            <a:xfrm>
              <a:off x="8382000" y="3352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9" name="Rectangle 193"/>
            <p:cNvSpPr>
              <a:spLocks noChangeArrowheads="1"/>
            </p:cNvSpPr>
            <p:nvPr/>
          </p:nvSpPr>
          <p:spPr bwMode="auto">
            <a:xfrm>
              <a:off x="8610600" y="3352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0" name="Rectangle 194"/>
            <p:cNvSpPr>
              <a:spLocks noChangeArrowheads="1"/>
            </p:cNvSpPr>
            <p:nvPr/>
          </p:nvSpPr>
          <p:spPr bwMode="auto">
            <a:xfrm>
              <a:off x="8839200" y="2895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1" name="Rectangle 195"/>
            <p:cNvSpPr>
              <a:spLocks noChangeArrowheads="1"/>
            </p:cNvSpPr>
            <p:nvPr/>
          </p:nvSpPr>
          <p:spPr bwMode="auto">
            <a:xfrm>
              <a:off x="9067800" y="2895600"/>
              <a:ext cx="228600" cy="228600"/>
            </a:xfrm>
            <a:prstGeom prst="rect">
              <a:avLst/>
            </a:prstGeom>
            <a:solidFill>
              <a:srgbClr val="CC66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2" name="Rectangle 196"/>
            <p:cNvSpPr>
              <a:spLocks noChangeArrowheads="1"/>
            </p:cNvSpPr>
            <p:nvPr/>
          </p:nvSpPr>
          <p:spPr bwMode="auto">
            <a:xfrm>
              <a:off x="8839200" y="3124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3" name="Rectangle 197"/>
            <p:cNvSpPr>
              <a:spLocks noChangeArrowheads="1"/>
            </p:cNvSpPr>
            <p:nvPr/>
          </p:nvSpPr>
          <p:spPr bwMode="auto">
            <a:xfrm>
              <a:off x="9067800" y="3124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4" name="Rectangle 198"/>
            <p:cNvSpPr>
              <a:spLocks noChangeArrowheads="1"/>
            </p:cNvSpPr>
            <p:nvPr/>
          </p:nvSpPr>
          <p:spPr bwMode="auto">
            <a:xfrm>
              <a:off x="8839200" y="3352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5" name="Rectangle 199"/>
            <p:cNvSpPr>
              <a:spLocks noChangeArrowheads="1"/>
            </p:cNvSpPr>
            <p:nvPr/>
          </p:nvSpPr>
          <p:spPr bwMode="auto">
            <a:xfrm>
              <a:off x="9067800" y="3352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6" name="Rectangle 200"/>
            <p:cNvSpPr>
              <a:spLocks noChangeArrowheads="1"/>
            </p:cNvSpPr>
            <p:nvPr/>
          </p:nvSpPr>
          <p:spPr bwMode="auto">
            <a:xfrm>
              <a:off x="7467600" y="3581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7" name="Rectangle 201"/>
            <p:cNvSpPr>
              <a:spLocks noChangeArrowheads="1"/>
            </p:cNvSpPr>
            <p:nvPr/>
          </p:nvSpPr>
          <p:spPr bwMode="auto">
            <a:xfrm>
              <a:off x="7696200" y="3581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8" name="Rectangle 202"/>
            <p:cNvSpPr>
              <a:spLocks noChangeArrowheads="1"/>
            </p:cNvSpPr>
            <p:nvPr/>
          </p:nvSpPr>
          <p:spPr bwMode="auto">
            <a:xfrm>
              <a:off x="7924800" y="3581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9" name="Rectangle 203"/>
            <p:cNvSpPr>
              <a:spLocks noChangeArrowheads="1"/>
            </p:cNvSpPr>
            <p:nvPr/>
          </p:nvSpPr>
          <p:spPr bwMode="auto">
            <a:xfrm>
              <a:off x="7467600" y="3810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0" name="Rectangle 204"/>
            <p:cNvSpPr>
              <a:spLocks noChangeArrowheads="1"/>
            </p:cNvSpPr>
            <p:nvPr/>
          </p:nvSpPr>
          <p:spPr bwMode="auto">
            <a:xfrm>
              <a:off x="7696200" y="3810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1" name="Rectangle 205"/>
            <p:cNvSpPr>
              <a:spLocks noChangeArrowheads="1"/>
            </p:cNvSpPr>
            <p:nvPr/>
          </p:nvSpPr>
          <p:spPr bwMode="auto">
            <a:xfrm>
              <a:off x="7924800" y="3810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2" name="Rectangle 206"/>
            <p:cNvSpPr>
              <a:spLocks noChangeArrowheads="1"/>
            </p:cNvSpPr>
            <p:nvPr/>
          </p:nvSpPr>
          <p:spPr bwMode="auto">
            <a:xfrm>
              <a:off x="7467600" y="4038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3" name="Rectangle 207"/>
            <p:cNvSpPr>
              <a:spLocks noChangeArrowheads="1"/>
            </p:cNvSpPr>
            <p:nvPr/>
          </p:nvSpPr>
          <p:spPr bwMode="auto">
            <a:xfrm>
              <a:off x="7696200" y="4038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" name="Rectangle 208"/>
            <p:cNvSpPr>
              <a:spLocks noChangeArrowheads="1"/>
            </p:cNvSpPr>
            <p:nvPr/>
          </p:nvSpPr>
          <p:spPr bwMode="auto">
            <a:xfrm>
              <a:off x="7924800" y="4038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5" name="Rectangle 209"/>
            <p:cNvSpPr>
              <a:spLocks noChangeArrowheads="1"/>
            </p:cNvSpPr>
            <p:nvPr/>
          </p:nvSpPr>
          <p:spPr bwMode="auto">
            <a:xfrm>
              <a:off x="8153400" y="3581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6" name="Rectangle 210"/>
            <p:cNvSpPr>
              <a:spLocks noChangeArrowheads="1"/>
            </p:cNvSpPr>
            <p:nvPr/>
          </p:nvSpPr>
          <p:spPr bwMode="auto">
            <a:xfrm>
              <a:off x="8382000" y="3581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7" name="Rectangle 211"/>
            <p:cNvSpPr>
              <a:spLocks noChangeArrowheads="1"/>
            </p:cNvSpPr>
            <p:nvPr/>
          </p:nvSpPr>
          <p:spPr bwMode="auto">
            <a:xfrm>
              <a:off x="8610600" y="3581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8" name="Rectangle 212"/>
            <p:cNvSpPr>
              <a:spLocks noChangeArrowheads="1"/>
            </p:cNvSpPr>
            <p:nvPr/>
          </p:nvSpPr>
          <p:spPr bwMode="auto">
            <a:xfrm>
              <a:off x="8153400" y="3810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9" name="Rectangle 213"/>
            <p:cNvSpPr>
              <a:spLocks noChangeArrowheads="1"/>
            </p:cNvSpPr>
            <p:nvPr/>
          </p:nvSpPr>
          <p:spPr bwMode="auto">
            <a:xfrm>
              <a:off x="8382000" y="3810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0" name="Rectangle 214"/>
            <p:cNvSpPr>
              <a:spLocks noChangeArrowheads="1"/>
            </p:cNvSpPr>
            <p:nvPr/>
          </p:nvSpPr>
          <p:spPr bwMode="auto">
            <a:xfrm>
              <a:off x="8610600" y="3810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1" name="Rectangle 215"/>
            <p:cNvSpPr>
              <a:spLocks noChangeArrowheads="1"/>
            </p:cNvSpPr>
            <p:nvPr/>
          </p:nvSpPr>
          <p:spPr bwMode="auto">
            <a:xfrm>
              <a:off x="8153400" y="4038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2" name="Rectangle 216"/>
            <p:cNvSpPr>
              <a:spLocks noChangeArrowheads="1"/>
            </p:cNvSpPr>
            <p:nvPr/>
          </p:nvSpPr>
          <p:spPr bwMode="auto">
            <a:xfrm>
              <a:off x="8382000" y="4038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3" name="Rectangle 217"/>
            <p:cNvSpPr>
              <a:spLocks noChangeArrowheads="1"/>
            </p:cNvSpPr>
            <p:nvPr/>
          </p:nvSpPr>
          <p:spPr bwMode="auto">
            <a:xfrm>
              <a:off x="8610600" y="4038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" name="Rectangle 218"/>
            <p:cNvSpPr>
              <a:spLocks noChangeArrowheads="1"/>
            </p:cNvSpPr>
            <p:nvPr/>
          </p:nvSpPr>
          <p:spPr bwMode="auto">
            <a:xfrm>
              <a:off x="8839200" y="3581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5" name="Rectangle 219"/>
            <p:cNvSpPr>
              <a:spLocks noChangeArrowheads="1"/>
            </p:cNvSpPr>
            <p:nvPr/>
          </p:nvSpPr>
          <p:spPr bwMode="auto">
            <a:xfrm>
              <a:off x="9067800" y="3581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6" name="Rectangle 220"/>
            <p:cNvSpPr>
              <a:spLocks noChangeArrowheads="1"/>
            </p:cNvSpPr>
            <p:nvPr/>
          </p:nvSpPr>
          <p:spPr bwMode="auto">
            <a:xfrm>
              <a:off x="8839200" y="3810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7" name="Rectangle 221"/>
            <p:cNvSpPr>
              <a:spLocks noChangeArrowheads="1"/>
            </p:cNvSpPr>
            <p:nvPr/>
          </p:nvSpPr>
          <p:spPr bwMode="auto">
            <a:xfrm>
              <a:off x="9067800" y="3810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8" name="Rectangle 222"/>
            <p:cNvSpPr>
              <a:spLocks noChangeArrowheads="1"/>
            </p:cNvSpPr>
            <p:nvPr/>
          </p:nvSpPr>
          <p:spPr bwMode="auto">
            <a:xfrm>
              <a:off x="8839200" y="4038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9" name="Rectangle 223"/>
            <p:cNvSpPr>
              <a:spLocks noChangeArrowheads="1"/>
            </p:cNvSpPr>
            <p:nvPr/>
          </p:nvSpPr>
          <p:spPr bwMode="auto">
            <a:xfrm>
              <a:off x="9067800" y="4038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0" name="Rectangle 224"/>
            <p:cNvSpPr>
              <a:spLocks noChangeArrowheads="1"/>
            </p:cNvSpPr>
            <p:nvPr/>
          </p:nvSpPr>
          <p:spPr bwMode="auto">
            <a:xfrm>
              <a:off x="2362200" y="4876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1" name="Rectangle 225"/>
            <p:cNvSpPr>
              <a:spLocks noChangeArrowheads="1"/>
            </p:cNvSpPr>
            <p:nvPr/>
          </p:nvSpPr>
          <p:spPr bwMode="auto">
            <a:xfrm>
              <a:off x="2590800" y="4876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2" name="Rectangle 226"/>
            <p:cNvSpPr>
              <a:spLocks noChangeArrowheads="1"/>
            </p:cNvSpPr>
            <p:nvPr/>
          </p:nvSpPr>
          <p:spPr bwMode="auto">
            <a:xfrm>
              <a:off x="2819400" y="4876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3" name="Rectangle 227"/>
            <p:cNvSpPr>
              <a:spLocks noChangeArrowheads="1"/>
            </p:cNvSpPr>
            <p:nvPr/>
          </p:nvSpPr>
          <p:spPr bwMode="auto">
            <a:xfrm>
              <a:off x="2362200" y="5105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4" name="Rectangle 228"/>
            <p:cNvSpPr>
              <a:spLocks noChangeArrowheads="1"/>
            </p:cNvSpPr>
            <p:nvPr/>
          </p:nvSpPr>
          <p:spPr bwMode="auto">
            <a:xfrm>
              <a:off x="2590800" y="5105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5" name="Rectangle 229"/>
            <p:cNvSpPr>
              <a:spLocks noChangeArrowheads="1"/>
            </p:cNvSpPr>
            <p:nvPr/>
          </p:nvSpPr>
          <p:spPr bwMode="auto">
            <a:xfrm>
              <a:off x="2819400" y="5105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6" name="Rectangle 230"/>
            <p:cNvSpPr>
              <a:spLocks noChangeArrowheads="1"/>
            </p:cNvSpPr>
            <p:nvPr/>
          </p:nvSpPr>
          <p:spPr bwMode="auto">
            <a:xfrm>
              <a:off x="2362200" y="5334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7" name="Rectangle 231"/>
            <p:cNvSpPr>
              <a:spLocks noChangeArrowheads="1"/>
            </p:cNvSpPr>
            <p:nvPr/>
          </p:nvSpPr>
          <p:spPr bwMode="auto">
            <a:xfrm>
              <a:off x="2590800" y="5334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8" name="Rectangle 232"/>
            <p:cNvSpPr>
              <a:spLocks noChangeArrowheads="1"/>
            </p:cNvSpPr>
            <p:nvPr/>
          </p:nvSpPr>
          <p:spPr bwMode="auto">
            <a:xfrm>
              <a:off x="2819400" y="5334000"/>
              <a:ext cx="228600" cy="228600"/>
            </a:xfrm>
            <a:prstGeom prst="rect">
              <a:avLst/>
            </a:prstGeom>
            <a:solidFill>
              <a:srgbClr val="CC66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9" name="Rectangle 233"/>
            <p:cNvSpPr>
              <a:spLocks noChangeArrowheads="1"/>
            </p:cNvSpPr>
            <p:nvPr/>
          </p:nvSpPr>
          <p:spPr bwMode="auto">
            <a:xfrm>
              <a:off x="3048000" y="4876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0" name="Rectangle 234"/>
            <p:cNvSpPr>
              <a:spLocks noChangeArrowheads="1"/>
            </p:cNvSpPr>
            <p:nvPr/>
          </p:nvSpPr>
          <p:spPr bwMode="auto">
            <a:xfrm>
              <a:off x="3276600" y="4876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1" name="Rectangle 235"/>
            <p:cNvSpPr>
              <a:spLocks noChangeArrowheads="1"/>
            </p:cNvSpPr>
            <p:nvPr/>
          </p:nvSpPr>
          <p:spPr bwMode="auto">
            <a:xfrm>
              <a:off x="3505200" y="4876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2" name="Rectangle 236"/>
            <p:cNvSpPr>
              <a:spLocks noChangeArrowheads="1"/>
            </p:cNvSpPr>
            <p:nvPr/>
          </p:nvSpPr>
          <p:spPr bwMode="auto">
            <a:xfrm>
              <a:off x="3048000" y="5105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3" name="Rectangle 237"/>
            <p:cNvSpPr>
              <a:spLocks noChangeArrowheads="1"/>
            </p:cNvSpPr>
            <p:nvPr/>
          </p:nvSpPr>
          <p:spPr bwMode="auto">
            <a:xfrm>
              <a:off x="3276600" y="5105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4" name="Rectangle 238"/>
            <p:cNvSpPr>
              <a:spLocks noChangeArrowheads="1"/>
            </p:cNvSpPr>
            <p:nvPr/>
          </p:nvSpPr>
          <p:spPr bwMode="auto">
            <a:xfrm>
              <a:off x="3505200" y="5105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" name="Rectangle 239"/>
            <p:cNvSpPr>
              <a:spLocks noChangeArrowheads="1"/>
            </p:cNvSpPr>
            <p:nvPr/>
          </p:nvSpPr>
          <p:spPr bwMode="auto">
            <a:xfrm>
              <a:off x="3048000" y="5334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6" name="Rectangle 240"/>
            <p:cNvSpPr>
              <a:spLocks noChangeArrowheads="1"/>
            </p:cNvSpPr>
            <p:nvPr/>
          </p:nvSpPr>
          <p:spPr bwMode="auto">
            <a:xfrm>
              <a:off x="3276600" y="5334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7" name="Rectangle 241"/>
            <p:cNvSpPr>
              <a:spLocks noChangeArrowheads="1"/>
            </p:cNvSpPr>
            <p:nvPr/>
          </p:nvSpPr>
          <p:spPr bwMode="auto">
            <a:xfrm>
              <a:off x="3505200" y="5334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8" name="Rectangle 242"/>
            <p:cNvSpPr>
              <a:spLocks noChangeArrowheads="1"/>
            </p:cNvSpPr>
            <p:nvPr/>
          </p:nvSpPr>
          <p:spPr bwMode="auto">
            <a:xfrm>
              <a:off x="3733800" y="4876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9" name="Rectangle 243"/>
            <p:cNvSpPr>
              <a:spLocks noChangeArrowheads="1"/>
            </p:cNvSpPr>
            <p:nvPr/>
          </p:nvSpPr>
          <p:spPr bwMode="auto">
            <a:xfrm>
              <a:off x="3962400" y="4876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0" name="Rectangle 244"/>
            <p:cNvSpPr>
              <a:spLocks noChangeArrowheads="1"/>
            </p:cNvSpPr>
            <p:nvPr/>
          </p:nvSpPr>
          <p:spPr bwMode="auto">
            <a:xfrm>
              <a:off x="3733800" y="5105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1" name="Rectangle 245"/>
            <p:cNvSpPr>
              <a:spLocks noChangeArrowheads="1"/>
            </p:cNvSpPr>
            <p:nvPr/>
          </p:nvSpPr>
          <p:spPr bwMode="auto">
            <a:xfrm>
              <a:off x="3962400" y="5105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2" name="Rectangle 246"/>
            <p:cNvSpPr>
              <a:spLocks noChangeArrowheads="1"/>
            </p:cNvSpPr>
            <p:nvPr/>
          </p:nvSpPr>
          <p:spPr bwMode="auto">
            <a:xfrm>
              <a:off x="3733800" y="5334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3" name="Rectangle 247"/>
            <p:cNvSpPr>
              <a:spLocks noChangeArrowheads="1"/>
            </p:cNvSpPr>
            <p:nvPr/>
          </p:nvSpPr>
          <p:spPr bwMode="auto">
            <a:xfrm>
              <a:off x="3962400" y="5334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4" name="Rectangle 248"/>
            <p:cNvSpPr>
              <a:spLocks noChangeArrowheads="1"/>
            </p:cNvSpPr>
            <p:nvPr/>
          </p:nvSpPr>
          <p:spPr bwMode="auto">
            <a:xfrm>
              <a:off x="2362200" y="5562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" name="Rectangle 249"/>
            <p:cNvSpPr>
              <a:spLocks noChangeArrowheads="1"/>
            </p:cNvSpPr>
            <p:nvPr/>
          </p:nvSpPr>
          <p:spPr bwMode="auto">
            <a:xfrm>
              <a:off x="2590800" y="5562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" name="Rectangle 250"/>
            <p:cNvSpPr>
              <a:spLocks noChangeArrowheads="1"/>
            </p:cNvSpPr>
            <p:nvPr/>
          </p:nvSpPr>
          <p:spPr bwMode="auto">
            <a:xfrm>
              <a:off x="2819400" y="5562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7" name="Rectangle 251"/>
            <p:cNvSpPr>
              <a:spLocks noChangeArrowheads="1"/>
            </p:cNvSpPr>
            <p:nvPr/>
          </p:nvSpPr>
          <p:spPr bwMode="auto">
            <a:xfrm>
              <a:off x="2362200" y="5791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8" name="Rectangle 252"/>
            <p:cNvSpPr>
              <a:spLocks noChangeArrowheads="1"/>
            </p:cNvSpPr>
            <p:nvPr/>
          </p:nvSpPr>
          <p:spPr bwMode="auto">
            <a:xfrm>
              <a:off x="2590800" y="5791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9" name="Rectangle 253"/>
            <p:cNvSpPr>
              <a:spLocks noChangeArrowheads="1"/>
            </p:cNvSpPr>
            <p:nvPr/>
          </p:nvSpPr>
          <p:spPr bwMode="auto">
            <a:xfrm>
              <a:off x="2819400" y="5791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0" name="Rectangle 254"/>
            <p:cNvSpPr>
              <a:spLocks noChangeArrowheads="1"/>
            </p:cNvSpPr>
            <p:nvPr/>
          </p:nvSpPr>
          <p:spPr bwMode="auto">
            <a:xfrm>
              <a:off x="2362200" y="6019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1" name="Rectangle 255"/>
            <p:cNvSpPr>
              <a:spLocks noChangeArrowheads="1"/>
            </p:cNvSpPr>
            <p:nvPr/>
          </p:nvSpPr>
          <p:spPr bwMode="auto">
            <a:xfrm>
              <a:off x="2590800" y="6019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2" name="Rectangle 256"/>
            <p:cNvSpPr>
              <a:spLocks noChangeArrowheads="1"/>
            </p:cNvSpPr>
            <p:nvPr/>
          </p:nvSpPr>
          <p:spPr bwMode="auto">
            <a:xfrm>
              <a:off x="2819400" y="6019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3" name="Rectangle 257"/>
            <p:cNvSpPr>
              <a:spLocks noChangeArrowheads="1"/>
            </p:cNvSpPr>
            <p:nvPr/>
          </p:nvSpPr>
          <p:spPr bwMode="auto">
            <a:xfrm>
              <a:off x="3048000" y="5562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4" name="Rectangle 258"/>
            <p:cNvSpPr>
              <a:spLocks noChangeArrowheads="1"/>
            </p:cNvSpPr>
            <p:nvPr/>
          </p:nvSpPr>
          <p:spPr bwMode="auto">
            <a:xfrm>
              <a:off x="3276600" y="5562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5" name="Rectangle 259"/>
            <p:cNvSpPr>
              <a:spLocks noChangeArrowheads="1"/>
            </p:cNvSpPr>
            <p:nvPr/>
          </p:nvSpPr>
          <p:spPr bwMode="auto">
            <a:xfrm>
              <a:off x="3505200" y="5562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6" name="Rectangle 260"/>
            <p:cNvSpPr>
              <a:spLocks noChangeArrowheads="1"/>
            </p:cNvSpPr>
            <p:nvPr/>
          </p:nvSpPr>
          <p:spPr bwMode="auto">
            <a:xfrm>
              <a:off x="3048000" y="5791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7" name="Rectangle 261"/>
            <p:cNvSpPr>
              <a:spLocks noChangeArrowheads="1"/>
            </p:cNvSpPr>
            <p:nvPr/>
          </p:nvSpPr>
          <p:spPr bwMode="auto">
            <a:xfrm>
              <a:off x="3276600" y="5791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8" name="Rectangle 262"/>
            <p:cNvSpPr>
              <a:spLocks noChangeArrowheads="1"/>
            </p:cNvSpPr>
            <p:nvPr/>
          </p:nvSpPr>
          <p:spPr bwMode="auto">
            <a:xfrm>
              <a:off x="3505200" y="5791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9" name="Rectangle 263"/>
            <p:cNvSpPr>
              <a:spLocks noChangeArrowheads="1"/>
            </p:cNvSpPr>
            <p:nvPr/>
          </p:nvSpPr>
          <p:spPr bwMode="auto">
            <a:xfrm>
              <a:off x="3048000" y="6019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0" name="Rectangle 264"/>
            <p:cNvSpPr>
              <a:spLocks noChangeArrowheads="1"/>
            </p:cNvSpPr>
            <p:nvPr/>
          </p:nvSpPr>
          <p:spPr bwMode="auto">
            <a:xfrm>
              <a:off x="3276600" y="6019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1" name="Rectangle 265"/>
            <p:cNvSpPr>
              <a:spLocks noChangeArrowheads="1"/>
            </p:cNvSpPr>
            <p:nvPr/>
          </p:nvSpPr>
          <p:spPr bwMode="auto">
            <a:xfrm>
              <a:off x="3505200" y="6019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2" name="Rectangle 266"/>
            <p:cNvSpPr>
              <a:spLocks noChangeArrowheads="1"/>
            </p:cNvSpPr>
            <p:nvPr/>
          </p:nvSpPr>
          <p:spPr bwMode="auto">
            <a:xfrm>
              <a:off x="3733800" y="5562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3" name="Rectangle 267"/>
            <p:cNvSpPr>
              <a:spLocks noChangeArrowheads="1"/>
            </p:cNvSpPr>
            <p:nvPr/>
          </p:nvSpPr>
          <p:spPr bwMode="auto">
            <a:xfrm>
              <a:off x="3962400" y="5562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4" name="Rectangle 268"/>
            <p:cNvSpPr>
              <a:spLocks noChangeArrowheads="1"/>
            </p:cNvSpPr>
            <p:nvPr/>
          </p:nvSpPr>
          <p:spPr bwMode="auto">
            <a:xfrm>
              <a:off x="3733800" y="5791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5" name="Rectangle 269"/>
            <p:cNvSpPr>
              <a:spLocks noChangeArrowheads="1"/>
            </p:cNvSpPr>
            <p:nvPr/>
          </p:nvSpPr>
          <p:spPr bwMode="auto">
            <a:xfrm>
              <a:off x="3962400" y="5791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" name="Rectangle 270"/>
            <p:cNvSpPr>
              <a:spLocks noChangeArrowheads="1"/>
            </p:cNvSpPr>
            <p:nvPr/>
          </p:nvSpPr>
          <p:spPr bwMode="auto">
            <a:xfrm>
              <a:off x="3733800" y="6019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7" name="Rectangle 271"/>
            <p:cNvSpPr>
              <a:spLocks noChangeArrowheads="1"/>
            </p:cNvSpPr>
            <p:nvPr/>
          </p:nvSpPr>
          <p:spPr bwMode="auto">
            <a:xfrm>
              <a:off x="3962400" y="6019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8" name="Rectangle 272"/>
            <p:cNvSpPr>
              <a:spLocks noChangeArrowheads="1"/>
            </p:cNvSpPr>
            <p:nvPr/>
          </p:nvSpPr>
          <p:spPr bwMode="auto">
            <a:xfrm>
              <a:off x="4953000" y="4876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9" name="Rectangle 273"/>
            <p:cNvSpPr>
              <a:spLocks noChangeArrowheads="1"/>
            </p:cNvSpPr>
            <p:nvPr/>
          </p:nvSpPr>
          <p:spPr bwMode="auto">
            <a:xfrm>
              <a:off x="5181600" y="4876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0" name="Rectangle 274"/>
            <p:cNvSpPr>
              <a:spLocks noChangeArrowheads="1"/>
            </p:cNvSpPr>
            <p:nvPr/>
          </p:nvSpPr>
          <p:spPr bwMode="auto">
            <a:xfrm>
              <a:off x="5410200" y="4876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1" name="Rectangle 275"/>
            <p:cNvSpPr>
              <a:spLocks noChangeArrowheads="1"/>
            </p:cNvSpPr>
            <p:nvPr/>
          </p:nvSpPr>
          <p:spPr bwMode="auto">
            <a:xfrm>
              <a:off x="4953000" y="5105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2" name="Rectangle 276"/>
            <p:cNvSpPr>
              <a:spLocks noChangeArrowheads="1"/>
            </p:cNvSpPr>
            <p:nvPr/>
          </p:nvSpPr>
          <p:spPr bwMode="auto">
            <a:xfrm>
              <a:off x="5181600" y="5105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3" name="Rectangle 277"/>
            <p:cNvSpPr>
              <a:spLocks noChangeArrowheads="1"/>
            </p:cNvSpPr>
            <p:nvPr/>
          </p:nvSpPr>
          <p:spPr bwMode="auto">
            <a:xfrm>
              <a:off x="5410200" y="5105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4" name="Rectangle 278"/>
            <p:cNvSpPr>
              <a:spLocks noChangeArrowheads="1"/>
            </p:cNvSpPr>
            <p:nvPr/>
          </p:nvSpPr>
          <p:spPr bwMode="auto">
            <a:xfrm>
              <a:off x="4953000" y="5334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5" name="Rectangle 279"/>
            <p:cNvSpPr>
              <a:spLocks noChangeArrowheads="1"/>
            </p:cNvSpPr>
            <p:nvPr/>
          </p:nvSpPr>
          <p:spPr bwMode="auto">
            <a:xfrm>
              <a:off x="5181600" y="5334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" name="Rectangle 280"/>
            <p:cNvSpPr>
              <a:spLocks noChangeArrowheads="1"/>
            </p:cNvSpPr>
            <p:nvPr/>
          </p:nvSpPr>
          <p:spPr bwMode="auto">
            <a:xfrm>
              <a:off x="5410200" y="5334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7" name="Rectangle 281"/>
            <p:cNvSpPr>
              <a:spLocks noChangeArrowheads="1"/>
            </p:cNvSpPr>
            <p:nvPr/>
          </p:nvSpPr>
          <p:spPr bwMode="auto">
            <a:xfrm>
              <a:off x="5638800" y="4876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8" name="Rectangle 282"/>
            <p:cNvSpPr>
              <a:spLocks noChangeArrowheads="1"/>
            </p:cNvSpPr>
            <p:nvPr/>
          </p:nvSpPr>
          <p:spPr bwMode="auto">
            <a:xfrm>
              <a:off x="5867400" y="4876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9" name="Rectangle 283"/>
            <p:cNvSpPr>
              <a:spLocks noChangeArrowheads="1"/>
            </p:cNvSpPr>
            <p:nvPr/>
          </p:nvSpPr>
          <p:spPr bwMode="auto">
            <a:xfrm>
              <a:off x="6096000" y="4876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0" name="Rectangle 284"/>
            <p:cNvSpPr>
              <a:spLocks noChangeArrowheads="1"/>
            </p:cNvSpPr>
            <p:nvPr/>
          </p:nvSpPr>
          <p:spPr bwMode="auto">
            <a:xfrm>
              <a:off x="5638800" y="5105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1" name="Rectangle 285"/>
            <p:cNvSpPr>
              <a:spLocks noChangeArrowheads="1"/>
            </p:cNvSpPr>
            <p:nvPr/>
          </p:nvSpPr>
          <p:spPr bwMode="auto">
            <a:xfrm>
              <a:off x="5867400" y="5105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2" name="Rectangle 286"/>
            <p:cNvSpPr>
              <a:spLocks noChangeArrowheads="1"/>
            </p:cNvSpPr>
            <p:nvPr/>
          </p:nvSpPr>
          <p:spPr bwMode="auto">
            <a:xfrm>
              <a:off x="6096000" y="5105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3" name="Rectangle 287"/>
            <p:cNvSpPr>
              <a:spLocks noChangeArrowheads="1"/>
            </p:cNvSpPr>
            <p:nvPr/>
          </p:nvSpPr>
          <p:spPr bwMode="auto">
            <a:xfrm>
              <a:off x="5638800" y="5334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4" name="Rectangle 288"/>
            <p:cNvSpPr>
              <a:spLocks noChangeArrowheads="1"/>
            </p:cNvSpPr>
            <p:nvPr/>
          </p:nvSpPr>
          <p:spPr bwMode="auto">
            <a:xfrm>
              <a:off x="5867400" y="5334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5" name="Rectangle 289"/>
            <p:cNvSpPr>
              <a:spLocks noChangeArrowheads="1"/>
            </p:cNvSpPr>
            <p:nvPr/>
          </p:nvSpPr>
          <p:spPr bwMode="auto">
            <a:xfrm>
              <a:off x="6096000" y="5334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" name="Rectangle 290"/>
            <p:cNvSpPr>
              <a:spLocks noChangeArrowheads="1"/>
            </p:cNvSpPr>
            <p:nvPr/>
          </p:nvSpPr>
          <p:spPr bwMode="auto">
            <a:xfrm>
              <a:off x="6324600" y="4876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" name="Rectangle 291"/>
            <p:cNvSpPr>
              <a:spLocks noChangeArrowheads="1"/>
            </p:cNvSpPr>
            <p:nvPr/>
          </p:nvSpPr>
          <p:spPr bwMode="auto">
            <a:xfrm>
              <a:off x="6553200" y="4876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8" name="Rectangle 292"/>
            <p:cNvSpPr>
              <a:spLocks noChangeArrowheads="1"/>
            </p:cNvSpPr>
            <p:nvPr/>
          </p:nvSpPr>
          <p:spPr bwMode="auto">
            <a:xfrm>
              <a:off x="6324600" y="5105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9" name="Rectangle 293"/>
            <p:cNvSpPr>
              <a:spLocks noChangeArrowheads="1"/>
            </p:cNvSpPr>
            <p:nvPr/>
          </p:nvSpPr>
          <p:spPr bwMode="auto">
            <a:xfrm>
              <a:off x="6553200" y="5105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70" name="Rectangle 294"/>
            <p:cNvSpPr>
              <a:spLocks noChangeArrowheads="1"/>
            </p:cNvSpPr>
            <p:nvPr/>
          </p:nvSpPr>
          <p:spPr bwMode="auto">
            <a:xfrm>
              <a:off x="6324600" y="5334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71" name="Rectangle 295"/>
            <p:cNvSpPr>
              <a:spLocks noChangeArrowheads="1"/>
            </p:cNvSpPr>
            <p:nvPr/>
          </p:nvSpPr>
          <p:spPr bwMode="auto">
            <a:xfrm>
              <a:off x="6553200" y="5334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72" name="Rectangle 296"/>
            <p:cNvSpPr>
              <a:spLocks noChangeArrowheads="1"/>
            </p:cNvSpPr>
            <p:nvPr/>
          </p:nvSpPr>
          <p:spPr bwMode="auto">
            <a:xfrm>
              <a:off x="4953000" y="5562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73" name="Rectangle 297"/>
            <p:cNvSpPr>
              <a:spLocks noChangeArrowheads="1"/>
            </p:cNvSpPr>
            <p:nvPr/>
          </p:nvSpPr>
          <p:spPr bwMode="auto">
            <a:xfrm>
              <a:off x="5181600" y="5562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74" name="Rectangle 298"/>
            <p:cNvSpPr>
              <a:spLocks noChangeArrowheads="1"/>
            </p:cNvSpPr>
            <p:nvPr/>
          </p:nvSpPr>
          <p:spPr bwMode="auto">
            <a:xfrm>
              <a:off x="5410200" y="5562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75" name="Rectangle 299"/>
            <p:cNvSpPr>
              <a:spLocks noChangeArrowheads="1"/>
            </p:cNvSpPr>
            <p:nvPr/>
          </p:nvSpPr>
          <p:spPr bwMode="auto">
            <a:xfrm>
              <a:off x="4953000" y="5791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76" name="Rectangle 300"/>
            <p:cNvSpPr>
              <a:spLocks noChangeArrowheads="1"/>
            </p:cNvSpPr>
            <p:nvPr/>
          </p:nvSpPr>
          <p:spPr bwMode="auto">
            <a:xfrm>
              <a:off x="5181600" y="5791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77" name="Rectangle 301"/>
            <p:cNvSpPr>
              <a:spLocks noChangeArrowheads="1"/>
            </p:cNvSpPr>
            <p:nvPr/>
          </p:nvSpPr>
          <p:spPr bwMode="auto">
            <a:xfrm>
              <a:off x="5410200" y="5791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78" name="Rectangle 302"/>
            <p:cNvSpPr>
              <a:spLocks noChangeArrowheads="1"/>
            </p:cNvSpPr>
            <p:nvPr/>
          </p:nvSpPr>
          <p:spPr bwMode="auto">
            <a:xfrm>
              <a:off x="4953000" y="6019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79" name="Rectangle 303"/>
            <p:cNvSpPr>
              <a:spLocks noChangeArrowheads="1"/>
            </p:cNvSpPr>
            <p:nvPr/>
          </p:nvSpPr>
          <p:spPr bwMode="auto">
            <a:xfrm>
              <a:off x="5181600" y="6019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80" name="Rectangle 304"/>
            <p:cNvSpPr>
              <a:spLocks noChangeArrowheads="1"/>
            </p:cNvSpPr>
            <p:nvPr/>
          </p:nvSpPr>
          <p:spPr bwMode="auto">
            <a:xfrm>
              <a:off x="5410200" y="6019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81" name="Rectangle 305"/>
            <p:cNvSpPr>
              <a:spLocks noChangeArrowheads="1"/>
            </p:cNvSpPr>
            <p:nvPr/>
          </p:nvSpPr>
          <p:spPr bwMode="auto">
            <a:xfrm>
              <a:off x="5638800" y="5562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82" name="Rectangle 306"/>
            <p:cNvSpPr>
              <a:spLocks noChangeArrowheads="1"/>
            </p:cNvSpPr>
            <p:nvPr/>
          </p:nvSpPr>
          <p:spPr bwMode="auto">
            <a:xfrm>
              <a:off x="5867400" y="5562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83" name="Rectangle 307"/>
            <p:cNvSpPr>
              <a:spLocks noChangeArrowheads="1"/>
            </p:cNvSpPr>
            <p:nvPr/>
          </p:nvSpPr>
          <p:spPr bwMode="auto">
            <a:xfrm>
              <a:off x="6096000" y="5562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84" name="Rectangle 308"/>
            <p:cNvSpPr>
              <a:spLocks noChangeArrowheads="1"/>
            </p:cNvSpPr>
            <p:nvPr/>
          </p:nvSpPr>
          <p:spPr bwMode="auto">
            <a:xfrm>
              <a:off x="5638800" y="5791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85" name="Rectangle 309"/>
            <p:cNvSpPr>
              <a:spLocks noChangeArrowheads="1"/>
            </p:cNvSpPr>
            <p:nvPr/>
          </p:nvSpPr>
          <p:spPr bwMode="auto">
            <a:xfrm>
              <a:off x="5867400" y="5791200"/>
              <a:ext cx="228600" cy="228600"/>
            </a:xfrm>
            <a:prstGeom prst="rect">
              <a:avLst/>
            </a:prstGeom>
            <a:solidFill>
              <a:srgbClr val="CC66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86" name="Rectangle 310"/>
            <p:cNvSpPr>
              <a:spLocks noChangeArrowheads="1"/>
            </p:cNvSpPr>
            <p:nvPr/>
          </p:nvSpPr>
          <p:spPr bwMode="auto">
            <a:xfrm>
              <a:off x="6096000" y="5791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87" name="Rectangle 311"/>
            <p:cNvSpPr>
              <a:spLocks noChangeArrowheads="1"/>
            </p:cNvSpPr>
            <p:nvPr/>
          </p:nvSpPr>
          <p:spPr bwMode="auto">
            <a:xfrm>
              <a:off x="5638800" y="6019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88" name="Rectangle 312"/>
            <p:cNvSpPr>
              <a:spLocks noChangeArrowheads="1"/>
            </p:cNvSpPr>
            <p:nvPr/>
          </p:nvSpPr>
          <p:spPr bwMode="auto">
            <a:xfrm>
              <a:off x="5867400" y="6019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89" name="Rectangle 313"/>
            <p:cNvSpPr>
              <a:spLocks noChangeArrowheads="1"/>
            </p:cNvSpPr>
            <p:nvPr/>
          </p:nvSpPr>
          <p:spPr bwMode="auto">
            <a:xfrm>
              <a:off x="6096000" y="6019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90" name="Rectangle 314"/>
            <p:cNvSpPr>
              <a:spLocks noChangeArrowheads="1"/>
            </p:cNvSpPr>
            <p:nvPr/>
          </p:nvSpPr>
          <p:spPr bwMode="auto">
            <a:xfrm>
              <a:off x="6324600" y="5562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91" name="Rectangle 315"/>
            <p:cNvSpPr>
              <a:spLocks noChangeArrowheads="1"/>
            </p:cNvSpPr>
            <p:nvPr/>
          </p:nvSpPr>
          <p:spPr bwMode="auto">
            <a:xfrm>
              <a:off x="6553200" y="5562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92" name="Rectangle 316"/>
            <p:cNvSpPr>
              <a:spLocks noChangeArrowheads="1"/>
            </p:cNvSpPr>
            <p:nvPr/>
          </p:nvSpPr>
          <p:spPr bwMode="auto">
            <a:xfrm>
              <a:off x="6324600" y="5791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93" name="Rectangle 317"/>
            <p:cNvSpPr>
              <a:spLocks noChangeArrowheads="1"/>
            </p:cNvSpPr>
            <p:nvPr/>
          </p:nvSpPr>
          <p:spPr bwMode="auto">
            <a:xfrm>
              <a:off x="6553200" y="5791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94" name="Rectangle 318"/>
            <p:cNvSpPr>
              <a:spLocks noChangeArrowheads="1"/>
            </p:cNvSpPr>
            <p:nvPr/>
          </p:nvSpPr>
          <p:spPr bwMode="auto">
            <a:xfrm>
              <a:off x="6324600" y="6019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95" name="Rectangle 319"/>
            <p:cNvSpPr>
              <a:spLocks noChangeArrowheads="1"/>
            </p:cNvSpPr>
            <p:nvPr/>
          </p:nvSpPr>
          <p:spPr bwMode="auto">
            <a:xfrm>
              <a:off x="6553200" y="6019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96" name="Rectangle 320"/>
            <p:cNvSpPr>
              <a:spLocks noChangeArrowheads="1"/>
            </p:cNvSpPr>
            <p:nvPr/>
          </p:nvSpPr>
          <p:spPr bwMode="auto">
            <a:xfrm>
              <a:off x="7467600" y="4876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97" name="Rectangle 321"/>
            <p:cNvSpPr>
              <a:spLocks noChangeArrowheads="1"/>
            </p:cNvSpPr>
            <p:nvPr/>
          </p:nvSpPr>
          <p:spPr bwMode="auto">
            <a:xfrm>
              <a:off x="7696200" y="4876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98" name="Rectangle 322"/>
            <p:cNvSpPr>
              <a:spLocks noChangeArrowheads="1"/>
            </p:cNvSpPr>
            <p:nvPr/>
          </p:nvSpPr>
          <p:spPr bwMode="auto">
            <a:xfrm>
              <a:off x="7924800" y="4876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99" name="Rectangle 323"/>
            <p:cNvSpPr>
              <a:spLocks noChangeArrowheads="1"/>
            </p:cNvSpPr>
            <p:nvPr/>
          </p:nvSpPr>
          <p:spPr bwMode="auto">
            <a:xfrm>
              <a:off x="7467600" y="5105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0" name="Rectangle 324"/>
            <p:cNvSpPr>
              <a:spLocks noChangeArrowheads="1"/>
            </p:cNvSpPr>
            <p:nvPr/>
          </p:nvSpPr>
          <p:spPr bwMode="auto">
            <a:xfrm>
              <a:off x="7696200" y="5105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1" name="Rectangle 325"/>
            <p:cNvSpPr>
              <a:spLocks noChangeArrowheads="1"/>
            </p:cNvSpPr>
            <p:nvPr/>
          </p:nvSpPr>
          <p:spPr bwMode="auto">
            <a:xfrm>
              <a:off x="7924800" y="5105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2" name="Rectangle 326"/>
            <p:cNvSpPr>
              <a:spLocks noChangeArrowheads="1"/>
            </p:cNvSpPr>
            <p:nvPr/>
          </p:nvSpPr>
          <p:spPr bwMode="auto">
            <a:xfrm>
              <a:off x="7467600" y="5334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3" name="Rectangle 327"/>
            <p:cNvSpPr>
              <a:spLocks noChangeArrowheads="1"/>
            </p:cNvSpPr>
            <p:nvPr/>
          </p:nvSpPr>
          <p:spPr bwMode="auto">
            <a:xfrm>
              <a:off x="7696200" y="5334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4" name="Rectangle 328"/>
            <p:cNvSpPr>
              <a:spLocks noChangeArrowheads="1"/>
            </p:cNvSpPr>
            <p:nvPr/>
          </p:nvSpPr>
          <p:spPr bwMode="auto">
            <a:xfrm>
              <a:off x="7924800" y="5334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5" name="Rectangle 329"/>
            <p:cNvSpPr>
              <a:spLocks noChangeArrowheads="1"/>
            </p:cNvSpPr>
            <p:nvPr/>
          </p:nvSpPr>
          <p:spPr bwMode="auto">
            <a:xfrm>
              <a:off x="8153400" y="4876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6" name="Rectangle 330"/>
            <p:cNvSpPr>
              <a:spLocks noChangeArrowheads="1"/>
            </p:cNvSpPr>
            <p:nvPr/>
          </p:nvSpPr>
          <p:spPr bwMode="auto">
            <a:xfrm>
              <a:off x="8382000" y="4876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7" name="Rectangle 331"/>
            <p:cNvSpPr>
              <a:spLocks noChangeArrowheads="1"/>
            </p:cNvSpPr>
            <p:nvPr/>
          </p:nvSpPr>
          <p:spPr bwMode="auto">
            <a:xfrm>
              <a:off x="8610600" y="4876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8" name="Rectangle 332"/>
            <p:cNvSpPr>
              <a:spLocks noChangeArrowheads="1"/>
            </p:cNvSpPr>
            <p:nvPr/>
          </p:nvSpPr>
          <p:spPr bwMode="auto">
            <a:xfrm>
              <a:off x="8153400" y="5105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9" name="Rectangle 333"/>
            <p:cNvSpPr>
              <a:spLocks noChangeArrowheads="1"/>
            </p:cNvSpPr>
            <p:nvPr/>
          </p:nvSpPr>
          <p:spPr bwMode="auto">
            <a:xfrm>
              <a:off x="8382000" y="5105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10" name="Rectangle 334"/>
            <p:cNvSpPr>
              <a:spLocks noChangeArrowheads="1"/>
            </p:cNvSpPr>
            <p:nvPr/>
          </p:nvSpPr>
          <p:spPr bwMode="auto">
            <a:xfrm>
              <a:off x="8610600" y="5105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11" name="Rectangle 335"/>
            <p:cNvSpPr>
              <a:spLocks noChangeArrowheads="1"/>
            </p:cNvSpPr>
            <p:nvPr/>
          </p:nvSpPr>
          <p:spPr bwMode="auto">
            <a:xfrm>
              <a:off x="8153400" y="5334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12" name="Rectangle 336"/>
            <p:cNvSpPr>
              <a:spLocks noChangeArrowheads="1"/>
            </p:cNvSpPr>
            <p:nvPr/>
          </p:nvSpPr>
          <p:spPr bwMode="auto">
            <a:xfrm>
              <a:off x="8382000" y="5334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13" name="Rectangle 337"/>
            <p:cNvSpPr>
              <a:spLocks noChangeArrowheads="1"/>
            </p:cNvSpPr>
            <p:nvPr/>
          </p:nvSpPr>
          <p:spPr bwMode="auto">
            <a:xfrm>
              <a:off x="8610600" y="5334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14" name="Rectangle 338"/>
            <p:cNvSpPr>
              <a:spLocks noChangeArrowheads="1"/>
            </p:cNvSpPr>
            <p:nvPr/>
          </p:nvSpPr>
          <p:spPr bwMode="auto">
            <a:xfrm>
              <a:off x="8839200" y="4876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15" name="Rectangle 339"/>
            <p:cNvSpPr>
              <a:spLocks noChangeArrowheads="1"/>
            </p:cNvSpPr>
            <p:nvPr/>
          </p:nvSpPr>
          <p:spPr bwMode="auto">
            <a:xfrm>
              <a:off x="9067800" y="4876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16" name="Rectangle 340"/>
            <p:cNvSpPr>
              <a:spLocks noChangeArrowheads="1"/>
            </p:cNvSpPr>
            <p:nvPr/>
          </p:nvSpPr>
          <p:spPr bwMode="auto">
            <a:xfrm>
              <a:off x="8839200" y="5105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17" name="Rectangle 341"/>
            <p:cNvSpPr>
              <a:spLocks noChangeArrowheads="1"/>
            </p:cNvSpPr>
            <p:nvPr/>
          </p:nvSpPr>
          <p:spPr bwMode="auto">
            <a:xfrm>
              <a:off x="9067800" y="51054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18" name="Rectangle 342"/>
            <p:cNvSpPr>
              <a:spLocks noChangeArrowheads="1"/>
            </p:cNvSpPr>
            <p:nvPr/>
          </p:nvSpPr>
          <p:spPr bwMode="auto">
            <a:xfrm>
              <a:off x="8839200" y="5334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19" name="Rectangle 343"/>
            <p:cNvSpPr>
              <a:spLocks noChangeArrowheads="1"/>
            </p:cNvSpPr>
            <p:nvPr/>
          </p:nvSpPr>
          <p:spPr bwMode="auto">
            <a:xfrm>
              <a:off x="9067800" y="53340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0" name="Rectangle 344"/>
            <p:cNvSpPr>
              <a:spLocks noChangeArrowheads="1"/>
            </p:cNvSpPr>
            <p:nvPr/>
          </p:nvSpPr>
          <p:spPr bwMode="auto">
            <a:xfrm>
              <a:off x="7467600" y="5562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1" name="Rectangle 345"/>
            <p:cNvSpPr>
              <a:spLocks noChangeArrowheads="1"/>
            </p:cNvSpPr>
            <p:nvPr/>
          </p:nvSpPr>
          <p:spPr bwMode="auto">
            <a:xfrm>
              <a:off x="7696200" y="5562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2" name="Rectangle 346"/>
            <p:cNvSpPr>
              <a:spLocks noChangeArrowheads="1"/>
            </p:cNvSpPr>
            <p:nvPr/>
          </p:nvSpPr>
          <p:spPr bwMode="auto">
            <a:xfrm>
              <a:off x="7924800" y="5562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3" name="Rectangle 347"/>
            <p:cNvSpPr>
              <a:spLocks noChangeArrowheads="1"/>
            </p:cNvSpPr>
            <p:nvPr/>
          </p:nvSpPr>
          <p:spPr bwMode="auto">
            <a:xfrm>
              <a:off x="7467600" y="5791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4" name="Rectangle 348"/>
            <p:cNvSpPr>
              <a:spLocks noChangeArrowheads="1"/>
            </p:cNvSpPr>
            <p:nvPr/>
          </p:nvSpPr>
          <p:spPr bwMode="auto">
            <a:xfrm>
              <a:off x="7696200" y="5791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5" name="Rectangle 349"/>
            <p:cNvSpPr>
              <a:spLocks noChangeArrowheads="1"/>
            </p:cNvSpPr>
            <p:nvPr/>
          </p:nvSpPr>
          <p:spPr bwMode="auto">
            <a:xfrm>
              <a:off x="7924800" y="5791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6" name="Rectangle 350"/>
            <p:cNvSpPr>
              <a:spLocks noChangeArrowheads="1"/>
            </p:cNvSpPr>
            <p:nvPr/>
          </p:nvSpPr>
          <p:spPr bwMode="auto">
            <a:xfrm>
              <a:off x="7467600" y="6019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7" name="Rectangle 351"/>
            <p:cNvSpPr>
              <a:spLocks noChangeArrowheads="1"/>
            </p:cNvSpPr>
            <p:nvPr/>
          </p:nvSpPr>
          <p:spPr bwMode="auto">
            <a:xfrm>
              <a:off x="7696200" y="6019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8" name="Rectangle 352"/>
            <p:cNvSpPr>
              <a:spLocks noChangeArrowheads="1"/>
            </p:cNvSpPr>
            <p:nvPr/>
          </p:nvSpPr>
          <p:spPr bwMode="auto">
            <a:xfrm>
              <a:off x="7924800" y="6019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9" name="Rectangle 353"/>
            <p:cNvSpPr>
              <a:spLocks noChangeArrowheads="1"/>
            </p:cNvSpPr>
            <p:nvPr/>
          </p:nvSpPr>
          <p:spPr bwMode="auto">
            <a:xfrm>
              <a:off x="8153400" y="5562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30" name="Rectangle 354"/>
            <p:cNvSpPr>
              <a:spLocks noChangeArrowheads="1"/>
            </p:cNvSpPr>
            <p:nvPr/>
          </p:nvSpPr>
          <p:spPr bwMode="auto">
            <a:xfrm>
              <a:off x="8382000" y="5562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31" name="Rectangle 355"/>
            <p:cNvSpPr>
              <a:spLocks noChangeArrowheads="1"/>
            </p:cNvSpPr>
            <p:nvPr/>
          </p:nvSpPr>
          <p:spPr bwMode="auto">
            <a:xfrm>
              <a:off x="8610600" y="5562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32" name="Rectangle 356"/>
            <p:cNvSpPr>
              <a:spLocks noChangeArrowheads="1"/>
            </p:cNvSpPr>
            <p:nvPr/>
          </p:nvSpPr>
          <p:spPr bwMode="auto">
            <a:xfrm>
              <a:off x="8153400" y="5791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33" name="Rectangle 357"/>
            <p:cNvSpPr>
              <a:spLocks noChangeArrowheads="1"/>
            </p:cNvSpPr>
            <p:nvPr/>
          </p:nvSpPr>
          <p:spPr bwMode="auto">
            <a:xfrm>
              <a:off x="8382000" y="5791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34" name="Rectangle 358"/>
            <p:cNvSpPr>
              <a:spLocks noChangeArrowheads="1"/>
            </p:cNvSpPr>
            <p:nvPr/>
          </p:nvSpPr>
          <p:spPr bwMode="auto">
            <a:xfrm>
              <a:off x="8610600" y="5791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35" name="Rectangle 359"/>
            <p:cNvSpPr>
              <a:spLocks noChangeArrowheads="1"/>
            </p:cNvSpPr>
            <p:nvPr/>
          </p:nvSpPr>
          <p:spPr bwMode="auto">
            <a:xfrm>
              <a:off x="8153400" y="6019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36" name="Rectangle 360"/>
            <p:cNvSpPr>
              <a:spLocks noChangeArrowheads="1"/>
            </p:cNvSpPr>
            <p:nvPr/>
          </p:nvSpPr>
          <p:spPr bwMode="auto">
            <a:xfrm>
              <a:off x="8382000" y="6019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37" name="Rectangle 361"/>
            <p:cNvSpPr>
              <a:spLocks noChangeArrowheads="1"/>
            </p:cNvSpPr>
            <p:nvPr/>
          </p:nvSpPr>
          <p:spPr bwMode="auto">
            <a:xfrm>
              <a:off x="8610600" y="6019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38" name="Rectangle 362"/>
            <p:cNvSpPr>
              <a:spLocks noChangeArrowheads="1"/>
            </p:cNvSpPr>
            <p:nvPr/>
          </p:nvSpPr>
          <p:spPr bwMode="auto">
            <a:xfrm>
              <a:off x="8839200" y="5562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39" name="Rectangle 363"/>
            <p:cNvSpPr>
              <a:spLocks noChangeArrowheads="1"/>
            </p:cNvSpPr>
            <p:nvPr/>
          </p:nvSpPr>
          <p:spPr bwMode="auto">
            <a:xfrm>
              <a:off x="9067800" y="55626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40" name="Rectangle 364"/>
            <p:cNvSpPr>
              <a:spLocks noChangeArrowheads="1"/>
            </p:cNvSpPr>
            <p:nvPr/>
          </p:nvSpPr>
          <p:spPr bwMode="auto">
            <a:xfrm>
              <a:off x="8839200" y="5791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41" name="Rectangle 365"/>
            <p:cNvSpPr>
              <a:spLocks noChangeArrowheads="1"/>
            </p:cNvSpPr>
            <p:nvPr/>
          </p:nvSpPr>
          <p:spPr bwMode="auto">
            <a:xfrm>
              <a:off x="9067800" y="57912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42" name="Rectangle 366"/>
            <p:cNvSpPr>
              <a:spLocks noChangeArrowheads="1"/>
            </p:cNvSpPr>
            <p:nvPr/>
          </p:nvSpPr>
          <p:spPr bwMode="auto">
            <a:xfrm>
              <a:off x="8839200" y="6019800"/>
              <a:ext cx="228600" cy="228600"/>
            </a:xfrm>
            <a:prstGeom prst="rect">
              <a:avLst/>
            </a:prstGeom>
            <a:solidFill>
              <a:srgbClr val="CC66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43" name="Rectangle 367"/>
            <p:cNvSpPr>
              <a:spLocks noChangeArrowheads="1"/>
            </p:cNvSpPr>
            <p:nvPr/>
          </p:nvSpPr>
          <p:spPr bwMode="auto">
            <a:xfrm>
              <a:off x="9067800" y="6019800"/>
              <a:ext cx="228600" cy="22860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grpSp>
          <p:nvGrpSpPr>
            <p:cNvPr id="344" name="Group 368"/>
            <p:cNvGrpSpPr>
              <a:grpSpLocks/>
            </p:cNvGrpSpPr>
            <p:nvPr/>
          </p:nvGrpSpPr>
          <p:grpSpPr bwMode="auto">
            <a:xfrm>
              <a:off x="2133600" y="2667000"/>
              <a:ext cx="685800" cy="685800"/>
              <a:chOff x="624" y="1152"/>
              <a:chExt cx="432" cy="432"/>
            </a:xfrm>
          </p:grpSpPr>
          <p:sp>
            <p:nvSpPr>
              <p:cNvPr id="395" name="Rectangle 369"/>
              <p:cNvSpPr>
                <a:spLocks noChangeArrowheads="1"/>
              </p:cNvSpPr>
              <p:nvPr/>
            </p:nvSpPr>
            <p:spPr bwMode="auto">
              <a:xfrm>
                <a:off x="624" y="1152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96" name="Rectangle 370"/>
              <p:cNvSpPr>
                <a:spLocks noChangeArrowheads="1"/>
              </p:cNvSpPr>
              <p:nvPr/>
            </p:nvSpPr>
            <p:spPr bwMode="auto">
              <a:xfrm>
                <a:off x="768" y="1152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97" name="Rectangle 371"/>
              <p:cNvSpPr>
                <a:spLocks noChangeArrowheads="1"/>
              </p:cNvSpPr>
              <p:nvPr/>
            </p:nvSpPr>
            <p:spPr bwMode="auto">
              <a:xfrm>
                <a:off x="912" y="1152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98" name="Rectangle 372"/>
              <p:cNvSpPr>
                <a:spLocks noChangeArrowheads="1"/>
              </p:cNvSpPr>
              <p:nvPr/>
            </p:nvSpPr>
            <p:spPr bwMode="auto">
              <a:xfrm>
                <a:off x="624" y="1296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99" name="Rectangle 373"/>
              <p:cNvSpPr>
                <a:spLocks noChangeArrowheads="1"/>
              </p:cNvSpPr>
              <p:nvPr/>
            </p:nvSpPr>
            <p:spPr bwMode="auto">
              <a:xfrm>
                <a:off x="768" y="1296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00" name="Rectangle 374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01" name="Rectangle 375"/>
              <p:cNvSpPr>
                <a:spLocks noChangeArrowheads="1"/>
              </p:cNvSpPr>
              <p:nvPr/>
            </p:nvSpPr>
            <p:spPr bwMode="auto">
              <a:xfrm>
                <a:off x="624" y="1440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02" name="Rectangle 376"/>
              <p:cNvSpPr>
                <a:spLocks noChangeArrowheads="1"/>
              </p:cNvSpPr>
              <p:nvPr/>
            </p:nvSpPr>
            <p:spPr bwMode="auto">
              <a:xfrm>
                <a:off x="768" y="1440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03" name="Rectangle 377"/>
              <p:cNvSpPr>
                <a:spLocks noChangeArrowheads="1"/>
              </p:cNvSpPr>
              <p:nvPr/>
            </p:nvSpPr>
            <p:spPr bwMode="auto">
              <a:xfrm>
                <a:off x="912" y="1440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grpSp>
          <p:nvGrpSpPr>
            <p:cNvPr id="345" name="Group 378"/>
            <p:cNvGrpSpPr>
              <a:grpSpLocks/>
            </p:cNvGrpSpPr>
            <p:nvPr/>
          </p:nvGrpSpPr>
          <p:grpSpPr bwMode="auto">
            <a:xfrm>
              <a:off x="4953000" y="2667000"/>
              <a:ext cx="685800" cy="685800"/>
              <a:chOff x="624" y="1152"/>
              <a:chExt cx="432" cy="432"/>
            </a:xfrm>
          </p:grpSpPr>
          <p:sp>
            <p:nvSpPr>
              <p:cNvPr id="386" name="Rectangle 379"/>
              <p:cNvSpPr>
                <a:spLocks noChangeArrowheads="1"/>
              </p:cNvSpPr>
              <p:nvPr/>
            </p:nvSpPr>
            <p:spPr bwMode="auto">
              <a:xfrm>
                <a:off x="624" y="1152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87" name="Rectangle 380"/>
              <p:cNvSpPr>
                <a:spLocks noChangeArrowheads="1"/>
              </p:cNvSpPr>
              <p:nvPr/>
            </p:nvSpPr>
            <p:spPr bwMode="auto">
              <a:xfrm>
                <a:off x="768" y="1152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88" name="Rectangle 381"/>
              <p:cNvSpPr>
                <a:spLocks noChangeArrowheads="1"/>
              </p:cNvSpPr>
              <p:nvPr/>
            </p:nvSpPr>
            <p:spPr bwMode="auto">
              <a:xfrm>
                <a:off x="912" y="1152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89" name="Rectangle 382"/>
              <p:cNvSpPr>
                <a:spLocks noChangeArrowheads="1"/>
              </p:cNvSpPr>
              <p:nvPr/>
            </p:nvSpPr>
            <p:spPr bwMode="auto">
              <a:xfrm>
                <a:off x="624" y="1296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90" name="Rectangle 383"/>
              <p:cNvSpPr>
                <a:spLocks noChangeArrowheads="1"/>
              </p:cNvSpPr>
              <p:nvPr/>
            </p:nvSpPr>
            <p:spPr bwMode="auto">
              <a:xfrm>
                <a:off x="768" y="1296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91" name="Rectangle 384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92" name="Rectangle 385"/>
              <p:cNvSpPr>
                <a:spLocks noChangeArrowheads="1"/>
              </p:cNvSpPr>
              <p:nvPr/>
            </p:nvSpPr>
            <p:spPr bwMode="auto">
              <a:xfrm>
                <a:off x="624" y="1440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93" name="Rectangle 386"/>
              <p:cNvSpPr>
                <a:spLocks noChangeArrowheads="1"/>
              </p:cNvSpPr>
              <p:nvPr/>
            </p:nvSpPr>
            <p:spPr bwMode="auto">
              <a:xfrm>
                <a:off x="768" y="1440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94" name="Rectangle 387"/>
              <p:cNvSpPr>
                <a:spLocks noChangeArrowheads="1"/>
              </p:cNvSpPr>
              <p:nvPr/>
            </p:nvSpPr>
            <p:spPr bwMode="auto">
              <a:xfrm>
                <a:off x="912" y="1440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grpSp>
          <p:nvGrpSpPr>
            <p:cNvPr id="346" name="Group 388"/>
            <p:cNvGrpSpPr>
              <a:grpSpLocks/>
            </p:cNvGrpSpPr>
            <p:nvPr/>
          </p:nvGrpSpPr>
          <p:grpSpPr bwMode="auto">
            <a:xfrm>
              <a:off x="8839200" y="2667000"/>
              <a:ext cx="685800" cy="685800"/>
              <a:chOff x="624" y="1152"/>
              <a:chExt cx="432" cy="432"/>
            </a:xfrm>
          </p:grpSpPr>
          <p:sp>
            <p:nvSpPr>
              <p:cNvPr id="377" name="Rectangle 389"/>
              <p:cNvSpPr>
                <a:spLocks noChangeArrowheads="1"/>
              </p:cNvSpPr>
              <p:nvPr/>
            </p:nvSpPr>
            <p:spPr bwMode="auto">
              <a:xfrm>
                <a:off x="624" y="1152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78" name="Rectangle 390"/>
              <p:cNvSpPr>
                <a:spLocks noChangeArrowheads="1"/>
              </p:cNvSpPr>
              <p:nvPr/>
            </p:nvSpPr>
            <p:spPr bwMode="auto">
              <a:xfrm>
                <a:off x="768" y="1152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79" name="Rectangle 391"/>
              <p:cNvSpPr>
                <a:spLocks noChangeArrowheads="1"/>
              </p:cNvSpPr>
              <p:nvPr/>
            </p:nvSpPr>
            <p:spPr bwMode="auto">
              <a:xfrm>
                <a:off x="912" y="1152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80" name="Rectangle 392"/>
              <p:cNvSpPr>
                <a:spLocks noChangeArrowheads="1"/>
              </p:cNvSpPr>
              <p:nvPr/>
            </p:nvSpPr>
            <p:spPr bwMode="auto">
              <a:xfrm>
                <a:off x="624" y="1296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81" name="Rectangle 393"/>
              <p:cNvSpPr>
                <a:spLocks noChangeArrowheads="1"/>
              </p:cNvSpPr>
              <p:nvPr/>
            </p:nvSpPr>
            <p:spPr bwMode="auto">
              <a:xfrm>
                <a:off x="768" y="1296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82" name="Rectangle 394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83" name="Rectangle 395"/>
              <p:cNvSpPr>
                <a:spLocks noChangeArrowheads="1"/>
              </p:cNvSpPr>
              <p:nvPr/>
            </p:nvSpPr>
            <p:spPr bwMode="auto">
              <a:xfrm>
                <a:off x="624" y="1440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84" name="Rectangle 396"/>
              <p:cNvSpPr>
                <a:spLocks noChangeArrowheads="1"/>
              </p:cNvSpPr>
              <p:nvPr/>
            </p:nvSpPr>
            <p:spPr bwMode="auto">
              <a:xfrm>
                <a:off x="768" y="1440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85" name="Rectangle 397"/>
              <p:cNvSpPr>
                <a:spLocks noChangeArrowheads="1"/>
              </p:cNvSpPr>
              <p:nvPr/>
            </p:nvSpPr>
            <p:spPr bwMode="auto">
              <a:xfrm>
                <a:off x="912" y="1440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grpSp>
          <p:nvGrpSpPr>
            <p:cNvPr id="347" name="Group 398"/>
            <p:cNvGrpSpPr>
              <a:grpSpLocks/>
            </p:cNvGrpSpPr>
            <p:nvPr/>
          </p:nvGrpSpPr>
          <p:grpSpPr bwMode="auto">
            <a:xfrm>
              <a:off x="2590800" y="5105400"/>
              <a:ext cx="685800" cy="685800"/>
              <a:chOff x="624" y="1152"/>
              <a:chExt cx="432" cy="432"/>
            </a:xfrm>
          </p:grpSpPr>
          <p:sp>
            <p:nvSpPr>
              <p:cNvPr id="368" name="Rectangle 399"/>
              <p:cNvSpPr>
                <a:spLocks noChangeArrowheads="1"/>
              </p:cNvSpPr>
              <p:nvPr/>
            </p:nvSpPr>
            <p:spPr bwMode="auto">
              <a:xfrm>
                <a:off x="624" y="1152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69" name="Rectangle 400"/>
              <p:cNvSpPr>
                <a:spLocks noChangeArrowheads="1"/>
              </p:cNvSpPr>
              <p:nvPr/>
            </p:nvSpPr>
            <p:spPr bwMode="auto">
              <a:xfrm>
                <a:off x="768" y="1152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70" name="Rectangle 401"/>
              <p:cNvSpPr>
                <a:spLocks noChangeArrowheads="1"/>
              </p:cNvSpPr>
              <p:nvPr/>
            </p:nvSpPr>
            <p:spPr bwMode="auto">
              <a:xfrm>
                <a:off x="912" y="1152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71" name="Rectangle 402"/>
              <p:cNvSpPr>
                <a:spLocks noChangeArrowheads="1"/>
              </p:cNvSpPr>
              <p:nvPr/>
            </p:nvSpPr>
            <p:spPr bwMode="auto">
              <a:xfrm>
                <a:off x="624" y="1296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72" name="Rectangle 403"/>
              <p:cNvSpPr>
                <a:spLocks noChangeArrowheads="1"/>
              </p:cNvSpPr>
              <p:nvPr/>
            </p:nvSpPr>
            <p:spPr bwMode="auto">
              <a:xfrm>
                <a:off x="768" y="1296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73" name="Rectangle 404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74" name="Rectangle 405"/>
              <p:cNvSpPr>
                <a:spLocks noChangeArrowheads="1"/>
              </p:cNvSpPr>
              <p:nvPr/>
            </p:nvSpPr>
            <p:spPr bwMode="auto">
              <a:xfrm>
                <a:off x="624" y="1440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75" name="Rectangle 406"/>
              <p:cNvSpPr>
                <a:spLocks noChangeArrowheads="1"/>
              </p:cNvSpPr>
              <p:nvPr/>
            </p:nvSpPr>
            <p:spPr bwMode="auto">
              <a:xfrm>
                <a:off x="768" y="1440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76" name="Rectangle 407"/>
              <p:cNvSpPr>
                <a:spLocks noChangeArrowheads="1"/>
              </p:cNvSpPr>
              <p:nvPr/>
            </p:nvSpPr>
            <p:spPr bwMode="auto">
              <a:xfrm>
                <a:off x="912" y="1440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grpSp>
          <p:nvGrpSpPr>
            <p:cNvPr id="348" name="Group 408"/>
            <p:cNvGrpSpPr>
              <a:grpSpLocks/>
            </p:cNvGrpSpPr>
            <p:nvPr/>
          </p:nvGrpSpPr>
          <p:grpSpPr bwMode="auto">
            <a:xfrm>
              <a:off x="5638800" y="5562600"/>
              <a:ext cx="685800" cy="685800"/>
              <a:chOff x="624" y="1152"/>
              <a:chExt cx="432" cy="432"/>
            </a:xfrm>
          </p:grpSpPr>
          <p:sp>
            <p:nvSpPr>
              <p:cNvPr id="359" name="Rectangle 409"/>
              <p:cNvSpPr>
                <a:spLocks noChangeArrowheads="1"/>
              </p:cNvSpPr>
              <p:nvPr/>
            </p:nvSpPr>
            <p:spPr bwMode="auto">
              <a:xfrm>
                <a:off x="624" y="1152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60" name="Rectangle 410"/>
              <p:cNvSpPr>
                <a:spLocks noChangeArrowheads="1"/>
              </p:cNvSpPr>
              <p:nvPr/>
            </p:nvSpPr>
            <p:spPr bwMode="auto">
              <a:xfrm>
                <a:off x="768" y="1152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61" name="Rectangle 411"/>
              <p:cNvSpPr>
                <a:spLocks noChangeArrowheads="1"/>
              </p:cNvSpPr>
              <p:nvPr/>
            </p:nvSpPr>
            <p:spPr bwMode="auto">
              <a:xfrm>
                <a:off x="912" y="1152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62" name="Rectangle 412"/>
              <p:cNvSpPr>
                <a:spLocks noChangeArrowheads="1"/>
              </p:cNvSpPr>
              <p:nvPr/>
            </p:nvSpPr>
            <p:spPr bwMode="auto">
              <a:xfrm>
                <a:off x="624" y="1296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63" name="Rectangle 413"/>
              <p:cNvSpPr>
                <a:spLocks noChangeArrowheads="1"/>
              </p:cNvSpPr>
              <p:nvPr/>
            </p:nvSpPr>
            <p:spPr bwMode="auto">
              <a:xfrm>
                <a:off x="768" y="1296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64" name="Rectangle 414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65" name="Rectangle 415"/>
              <p:cNvSpPr>
                <a:spLocks noChangeArrowheads="1"/>
              </p:cNvSpPr>
              <p:nvPr/>
            </p:nvSpPr>
            <p:spPr bwMode="auto">
              <a:xfrm>
                <a:off x="624" y="1440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66" name="Rectangle 416"/>
              <p:cNvSpPr>
                <a:spLocks noChangeArrowheads="1"/>
              </p:cNvSpPr>
              <p:nvPr/>
            </p:nvSpPr>
            <p:spPr bwMode="auto">
              <a:xfrm>
                <a:off x="768" y="1440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67" name="Rectangle 417"/>
              <p:cNvSpPr>
                <a:spLocks noChangeArrowheads="1"/>
              </p:cNvSpPr>
              <p:nvPr/>
            </p:nvSpPr>
            <p:spPr bwMode="auto">
              <a:xfrm>
                <a:off x="912" y="1440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grpSp>
          <p:nvGrpSpPr>
            <p:cNvPr id="349" name="Group 418"/>
            <p:cNvGrpSpPr>
              <a:grpSpLocks/>
            </p:cNvGrpSpPr>
            <p:nvPr/>
          </p:nvGrpSpPr>
          <p:grpSpPr bwMode="auto">
            <a:xfrm>
              <a:off x="8610600" y="5791200"/>
              <a:ext cx="685800" cy="685800"/>
              <a:chOff x="624" y="1152"/>
              <a:chExt cx="432" cy="432"/>
            </a:xfrm>
          </p:grpSpPr>
          <p:sp>
            <p:nvSpPr>
              <p:cNvPr id="350" name="Rectangle 419"/>
              <p:cNvSpPr>
                <a:spLocks noChangeArrowheads="1"/>
              </p:cNvSpPr>
              <p:nvPr/>
            </p:nvSpPr>
            <p:spPr bwMode="auto">
              <a:xfrm>
                <a:off x="624" y="1152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1" name="Rectangle 420"/>
              <p:cNvSpPr>
                <a:spLocks noChangeArrowheads="1"/>
              </p:cNvSpPr>
              <p:nvPr/>
            </p:nvSpPr>
            <p:spPr bwMode="auto">
              <a:xfrm>
                <a:off x="768" y="1152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2" name="Rectangle 421"/>
              <p:cNvSpPr>
                <a:spLocks noChangeArrowheads="1"/>
              </p:cNvSpPr>
              <p:nvPr/>
            </p:nvSpPr>
            <p:spPr bwMode="auto">
              <a:xfrm>
                <a:off x="912" y="1152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3" name="Rectangle 422"/>
              <p:cNvSpPr>
                <a:spLocks noChangeArrowheads="1"/>
              </p:cNvSpPr>
              <p:nvPr/>
            </p:nvSpPr>
            <p:spPr bwMode="auto">
              <a:xfrm>
                <a:off x="624" y="1296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4" name="Rectangle 423"/>
              <p:cNvSpPr>
                <a:spLocks noChangeArrowheads="1"/>
              </p:cNvSpPr>
              <p:nvPr/>
            </p:nvSpPr>
            <p:spPr bwMode="auto">
              <a:xfrm>
                <a:off x="768" y="1296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5" name="Rectangle 424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6" name="Rectangle 425"/>
              <p:cNvSpPr>
                <a:spLocks noChangeArrowheads="1"/>
              </p:cNvSpPr>
              <p:nvPr/>
            </p:nvSpPr>
            <p:spPr bwMode="auto">
              <a:xfrm>
                <a:off x="624" y="1440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7" name="Rectangle 426"/>
              <p:cNvSpPr>
                <a:spLocks noChangeArrowheads="1"/>
              </p:cNvSpPr>
              <p:nvPr/>
            </p:nvSpPr>
            <p:spPr bwMode="auto">
              <a:xfrm>
                <a:off x="768" y="1440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8" name="Rectangle 427"/>
              <p:cNvSpPr>
                <a:spLocks noChangeArrowheads="1"/>
              </p:cNvSpPr>
              <p:nvPr/>
            </p:nvSpPr>
            <p:spPr bwMode="auto">
              <a:xfrm>
                <a:off x="912" y="1440"/>
                <a:ext cx="144" cy="14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749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Konvolusi</a:t>
            </a:r>
            <a:endParaRPr lang="en-US" dirty="0"/>
          </a:p>
        </p:txBody>
      </p:sp>
      <p:graphicFrame>
        <p:nvGraphicFramePr>
          <p:cNvPr id="4" name="Group 3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699189"/>
              </p:ext>
            </p:extLst>
          </p:nvPr>
        </p:nvGraphicFramePr>
        <p:xfrm>
          <a:off x="1002323" y="1752600"/>
          <a:ext cx="1447800" cy="1554426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Box 34"/>
          <p:cNvSpPr txBox="1">
            <a:spLocks noChangeArrowheads="1"/>
          </p:cNvSpPr>
          <p:nvPr/>
        </p:nvSpPr>
        <p:spPr bwMode="auto">
          <a:xfrm>
            <a:off x="3001109" y="2133600"/>
            <a:ext cx="9079522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 dirty="0" err="1"/>
              <a:t>Contoh</a:t>
            </a:r>
            <a:r>
              <a:rPr lang="en-US" altLang="en-US" sz="2800" dirty="0"/>
              <a:t>: </a:t>
            </a:r>
          </a:p>
          <a:p>
            <a:r>
              <a:rPr lang="en-US" altLang="en-US" sz="2800" dirty="0" err="1"/>
              <a:t>Jendela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ketetanggan</a:t>
            </a:r>
            <a:r>
              <a:rPr lang="en-US" altLang="en-US" sz="2800" dirty="0"/>
              <a:t> 3x3,</a:t>
            </a:r>
          </a:p>
          <a:p>
            <a:r>
              <a:rPr lang="en-US" altLang="en-US" sz="2800" dirty="0" err="1"/>
              <a:t>Nilai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piksel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pada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posisi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chemeClr val="hlink"/>
                </a:solidFill>
              </a:rPr>
              <a:t>x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dipengaruhi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oleh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nilai</a:t>
            </a:r>
            <a:r>
              <a:rPr lang="en-US" altLang="en-US" sz="2800" dirty="0"/>
              <a:t> 8 </a:t>
            </a:r>
            <a:r>
              <a:rPr lang="en-US" altLang="en-US" sz="2800" dirty="0" err="1"/>
              <a:t>tetangganya</a:t>
            </a:r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>
                <a:sym typeface="Wingdings" panose="05000000000000000000" pitchFamily="2" charset="2"/>
              </a:rPr>
              <a:t> </a:t>
            </a:r>
            <a:r>
              <a:rPr lang="en-US" altLang="en-US" sz="2800" dirty="0" err="1">
                <a:sym typeface="Wingdings" panose="05000000000000000000" pitchFamily="2" charset="2"/>
              </a:rPr>
              <a:t>Perbedaan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dengan</a:t>
            </a:r>
            <a:r>
              <a:rPr lang="en-US" altLang="en-US" sz="2800" dirty="0">
                <a:sym typeface="Wingdings" panose="05000000000000000000" pitchFamily="2" charset="2"/>
              </a:rPr>
              <a:t> point processing: </a:t>
            </a:r>
            <a:r>
              <a:rPr lang="en-US" altLang="en-US" sz="2800" dirty="0" err="1">
                <a:sym typeface="Wingdings" panose="05000000000000000000" pitchFamily="2" charset="2"/>
              </a:rPr>
              <a:t>pada</a:t>
            </a:r>
            <a:r>
              <a:rPr lang="en-US" altLang="en-US" sz="2800" dirty="0">
                <a:sym typeface="Wingdings" panose="05000000000000000000" pitchFamily="2" charset="2"/>
              </a:rPr>
              <a:t> point processing, </a:t>
            </a:r>
            <a:r>
              <a:rPr lang="en-US" altLang="en-US" sz="2800" dirty="0" err="1">
                <a:sym typeface="Wingdings" panose="05000000000000000000" pitchFamily="2" charset="2"/>
              </a:rPr>
              <a:t>nilai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suatu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piksel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tidak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dipengaruhi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oleh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nilai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tetangga-tetangganya</a:t>
            </a:r>
            <a:endParaRPr lang="en-US" altLang="en-US" sz="2800" dirty="0"/>
          </a:p>
          <a:p>
            <a:endParaRPr lang="en-US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07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Konvolusi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76148"/>
              </p:ext>
            </p:extLst>
          </p:nvPr>
        </p:nvGraphicFramePr>
        <p:xfrm>
          <a:off x="3567113" y="1608139"/>
          <a:ext cx="1649412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3" imgW="927100" imgH="711200" progId="Equation.3">
                  <p:embed/>
                </p:oleObj>
              </mc:Choice>
              <mc:Fallback>
                <p:oleObj name="Equation" r:id="rId3" imgW="9271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3" y="1608139"/>
                        <a:ext cx="1649412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296821"/>
              </p:ext>
            </p:extLst>
          </p:nvPr>
        </p:nvGraphicFramePr>
        <p:xfrm>
          <a:off x="5548314" y="1617664"/>
          <a:ext cx="1952625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5" imgW="1155700" imgH="914400" progId="Equation.3">
                  <p:embed/>
                </p:oleObj>
              </mc:Choice>
              <mc:Fallback>
                <p:oleObj name="Equation" r:id="rId5" imgW="11557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314" y="1617664"/>
                        <a:ext cx="1952625" cy="154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061629"/>
              </p:ext>
            </p:extLst>
          </p:nvPr>
        </p:nvGraphicFramePr>
        <p:xfrm>
          <a:off x="3404160" y="3805612"/>
          <a:ext cx="51244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7" imgW="2590800" imgH="431800" progId="Equation.3">
                  <p:embed/>
                </p:oleObj>
              </mc:Choice>
              <mc:Fallback>
                <p:oleObj name="Equation" r:id="rId7" imgW="2590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4160" y="3805612"/>
                        <a:ext cx="51244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470174" y="3164262"/>
            <a:ext cx="1126863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H </a:t>
            </a:r>
            <a:r>
              <a:rPr lang="en-US" dirty="0" err="1"/>
              <a:t>adalah</a:t>
            </a:r>
            <a:r>
              <a:rPr lang="en-US" dirty="0"/>
              <a:t> 3x3 agar </a:t>
            </a:r>
            <a:r>
              <a:rPr lang="en-US" dirty="0" err="1"/>
              <a:t>simetri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0,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-1, 0 </a:t>
            </a:r>
            <a:r>
              <a:rPr lang="en-US" dirty="0" err="1"/>
              <a:t>dan</a:t>
            </a:r>
            <a:r>
              <a:rPr lang="en-US" dirty="0"/>
              <a:t> 1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u </a:t>
            </a:r>
            <a:r>
              <a:rPr lang="en-US" dirty="0" err="1"/>
              <a:t>dan</a:t>
            </a:r>
            <a:r>
              <a:rPr lang="en-US" dirty="0"/>
              <a:t> v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2116699" y="4740650"/>
            <a:ext cx="8201025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Y(2,3) = H(1,1).X(1,2) + H(1,2).X(1,3) + H(1,3).X(1,4) +</a:t>
            </a:r>
          </a:p>
          <a:p>
            <a:pPr eaLnBrk="1" hangingPunct="1"/>
            <a:r>
              <a:rPr lang="en-US" dirty="0"/>
              <a:t>              H(2,1).X(2,2) + H(2,2).X(2,3) + H(2,3).X(2,4) +</a:t>
            </a:r>
          </a:p>
          <a:p>
            <a:pPr eaLnBrk="1" hangingPunct="1"/>
            <a:r>
              <a:rPr lang="en-US" dirty="0"/>
              <a:t>              H(3,1).X(3,2) + H(3,2).X(2,3) + H(3,3).X(3,4)</a:t>
            </a:r>
          </a:p>
          <a:p>
            <a:pPr eaLnBrk="1" hangingPunct="1"/>
            <a:r>
              <a:rPr lang="en-US" dirty="0"/>
              <a:t>           = (1)(0) + (1)(0) + (1)(0) + (1)(1) + (4)(1) + (1)(0) + (1)(1) + (1)(1) + (1)(0)</a:t>
            </a:r>
          </a:p>
          <a:p>
            <a:pPr eaLnBrk="1" hangingPunct="1"/>
            <a:r>
              <a:rPr lang="en-US" dirty="0"/>
              <a:t>           = 0 + 0 + 0 + 1+ 4 + 0 + 1 + 1 + 0</a:t>
            </a:r>
          </a:p>
          <a:p>
            <a:pPr eaLnBrk="1" hangingPunct="1"/>
            <a:r>
              <a:rPr lang="en-US" dirty="0"/>
              <a:t>           = 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615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Contoh Konvolusi</a:t>
            </a:r>
          </a:p>
        </p:txBody>
      </p:sp>
      <p:graphicFrame>
        <p:nvGraphicFramePr>
          <p:cNvPr id="1433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562338"/>
              </p:ext>
            </p:extLst>
          </p:nvPr>
        </p:nvGraphicFramePr>
        <p:xfrm>
          <a:off x="2976563" y="1962992"/>
          <a:ext cx="1649412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3" imgW="927100" imgH="711200" progId="Equation.3">
                  <p:embed/>
                </p:oleObj>
              </mc:Choice>
              <mc:Fallback>
                <p:oleObj name="Equation" r:id="rId3" imgW="9271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1962992"/>
                        <a:ext cx="1649412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362201"/>
              </p:ext>
            </p:extLst>
          </p:nvPr>
        </p:nvGraphicFramePr>
        <p:xfrm>
          <a:off x="6550026" y="1823292"/>
          <a:ext cx="1952625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5" imgW="1155700" imgH="914400" progId="Equation.3">
                  <p:embed/>
                </p:oleObj>
              </mc:Choice>
              <mc:Fallback>
                <p:oleObj name="Equation" r:id="rId5" imgW="11557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0026" y="1823292"/>
                        <a:ext cx="1952625" cy="154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256315"/>
              </p:ext>
            </p:extLst>
          </p:nvPr>
        </p:nvGraphicFramePr>
        <p:xfrm>
          <a:off x="3602038" y="4383928"/>
          <a:ext cx="3884612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7" imgW="1803400" imgH="914400" progId="Equation.3">
                  <p:embed/>
                </p:oleObj>
              </mc:Choice>
              <mc:Fallback>
                <p:oleObj name="Equation" r:id="rId7" imgW="1803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038" y="4383928"/>
                        <a:ext cx="3884612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Line 9"/>
          <p:cNvSpPr>
            <a:spLocks noChangeShapeType="1"/>
          </p:cNvSpPr>
          <p:nvPr/>
        </p:nvSpPr>
        <p:spPr bwMode="auto">
          <a:xfrm>
            <a:off x="4400551" y="3445716"/>
            <a:ext cx="987425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10"/>
          <p:cNvSpPr>
            <a:spLocks noChangeShapeType="1"/>
          </p:cNvSpPr>
          <p:nvPr/>
        </p:nvSpPr>
        <p:spPr bwMode="auto">
          <a:xfrm flipH="1">
            <a:off x="5580064" y="3385391"/>
            <a:ext cx="1296987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55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8195" y="167422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Jenis-jenis</a:t>
            </a:r>
            <a:r>
              <a:rPr lang="en-US" altLang="en-US" dirty="0" smtClean="0"/>
              <a:t> filter</a:t>
            </a:r>
            <a:r>
              <a:rPr lang="id-ID" altLang="en-US" dirty="0" smtClean="0"/>
              <a:t> spasial</a:t>
            </a:r>
            <a:endParaRPr lang="en-US" altLang="en-US" dirty="0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9876" y="1740877"/>
            <a:ext cx="10451123" cy="345830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Smoothing filters: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 smtClean="0"/>
              <a:t>Lowpass</a:t>
            </a:r>
            <a:r>
              <a:rPr lang="en-US" altLang="en-US" dirty="0" smtClean="0"/>
              <a:t> filter (linear filter, </a:t>
            </a:r>
            <a:r>
              <a:rPr lang="en-US" altLang="en-US" dirty="0" err="1" smtClean="0"/>
              <a:t>mengambil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nilai</a:t>
            </a:r>
            <a:r>
              <a:rPr lang="en-US" altLang="en-US" dirty="0" smtClean="0"/>
              <a:t> rata-rata)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Median filter (non-linear filter, </a:t>
            </a:r>
            <a:r>
              <a:rPr lang="en-US" altLang="en-US" dirty="0" err="1" smtClean="0"/>
              <a:t>mengambil</a:t>
            </a:r>
            <a:r>
              <a:rPr lang="en-US" altLang="en-US" dirty="0" smtClean="0"/>
              <a:t> median </a:t>
            </a:r>
            <a:r>
              <a:rPr lang="en-US" altLang="en-US" dirty="0" err="1" smtClean="0"/>
              <a:t>dari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setiap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jendela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ketetanggan</a:t>
            </a:r>
            <a:r>
              <a:rPr lang="en-US" altLang="en-US" dirty="0" smtClean="0"/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Sharpening filters: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Roberts, Prewitt, Sobel (edge detection)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 smtClean="0"/>
              <a:t>Highpass</a:t>
            </a:r>
            <a:r>
              <a:rPr lang="en-US" altLang="en-US" dirty="0" smtClean="0"/>
              <a:t> filter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45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87506" y="2214283"/>
            <a:ext cx="10515599" cy="16719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Filter kernel H adalah suatu matrik yang menyatakan model filter (dalam spacial) yang menjadi operator dalam proses filter pada gambar.</a:t>
            </a:r>
          </a:p>
          <a:p>
            <a:r>
              <a:rPr lang="en-US" sz="2400" smtClean="0"/>
              <a:t>Bentuk atau komposisi nilai yang ada di dalam filter kernel menunjukkan jenis filter yang digunakan.</a:t>
            </a:r>
            <a:endParaRPr lang="en-US" sz="2400" dirty="0"/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133601" y="3886201"/>
            <a:ext cx="7661275" cy="1814513"/>
            <a:chOff x="384" y="2448"/>
            <a:chExt cx="4826" cy="1143"/>
          </a:xfrm>
        </p:grpSpPr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480" y="2448"/>
            <a:ext cx="1248" cy="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1" name="Equation" r:id="rId3" imgW="1104900" imgH="711200" progId="Equation.3">
                    <p:embed/>
                  </p:oleObj>
                </mc:Choice>
                <mc:Fallback>
                  <p:oleObj name="Equation" r:id="rId3" imgW="1104900" imgH="71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448"/>
                          <a:ext cx="1248" cy="804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064" y="2448"/>
            <a:ext cx="1248" cy="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2" name="Equation" r:id="rId5" imgW="1066800" imgH="711200" progId="Equation.3">
                    <p:embed/>
                  </p:oleObj>
                </mc:Choice>
                <mc:Fallback>
                  <p:oleObj name="Equation" r:id="rId5" imgW="1066800" imgH="71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448"/>
                          <a:ext cx="1248" cy="83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3648" y="2448"/>
            <a:ext cx="1562" cy="8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3" name="Equation" r:id="rId7" imgW="1257300" imgH="711200" progId="Equation.3">
                    <p:embed/>
                  </p:oleObj>
                </mc:Choice>
                <mc:Fallback>
                  <p:oleObj name="Equation" r:id="rId7" imgW="1257300" imgH="71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448"/>
                          <a:ext cx="1562" cy="836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84" y="3360"/>
              <a:ext cx="1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LOW PASS FILTER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972" y="3360"/>
              <a:ext cx="1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HIGH PASS FILTER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696" y="3360"/>
              <a:ext cx="14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BAND STOP FILTER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486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Pass Filter</a:t>
            </a:r>
            <a:endParaRPr lang="en-US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638908" y="1641231"/>
            <a:ext cx="560949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 dirty="0" err="1"/>
              <a:t>Dilakukan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jika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kita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memiliki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beberapa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citra</a:t>
            </a:r>
            <a:r>
              <a:rPr lang="en-US" altLang="en-US" sz="2000" b="1" dirty="0"/>
              <a:t> yang </a:t>
            </a:r>
            <a:r>
              <a:rPr lang="en-US" altLang="en-US" sz="2000" b="1" dirty="0" err="1"/>
              <a:t>bergambar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sama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namun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semua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citra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memiliki</a:t>
            </a:r>
            <a:r>
              <a:rPr lang="en-US" altLang="en-US" sz="2000" b="1" dirty="0"/>
              <a:t> noise (</a:t>
            </a:r>
            <a:r>
              <a:rPr lang="en-US" altLang="en-US" sz="2000" b="1" dirty="0" err="1"/>
              <a:t>gangguan</a:t>
            </a:r>
            <a:r>
              <a:rPr lang="en-US" altLang="en-US" sz="2000" b="1" dirty="0"/>
              <a:t>)</a:t>
            </a:r>
          </a:p>
          <a:p>
            <a:endParaRPr lang="en-US" altLang="en-US" sz="2000" b="1" dirty="0"/>
          </a:p>
          <a:p>
            <a:r>
              <a:rPr lang="en-US" altLang="en-US" sz="2000" b="1" dirty="0"/>
              <a:t>Noise </a:t>
            </a:r>
            <a:r>
              <a:rPr lang="en-US" altLang="en-US" sz="2000" b="1" dirty="0" err="1"/>
              <a:t>satu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citra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berbeda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dengan</a:t>
            </a:r>
            <a:r>
              <a:rPr lang="en-US" altLang="en-US" sz="2000" b="1" dirty="0"/>
              <a:t> noise </a:t>
            </a:r>
            <a:r>
              <a:rPr lang="en-US" altLang="en-US" sz="2000" b="1" dirty="0" err="1"/>
              <a:t>citra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lainnya</a:t>
            </a:r>
            <a:r>
              <a:rPr lang="en-US" altLang="en-US" sz="2000" b="1" dirty="0"/>
              <a:t> (</a:t>
            </a:r>
            <a:r>
              <a:rPr lang="en-US" altLang="en-US" sz="2000" b="1" dirty="0" err="1"/>
              <a:t>tidak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berkorelasi</a:t>
            </a:r>
            <a:r>
              <a:rPr lang="en-US" altLang="en-US" sz="2000" b="1" dirty="0"/>
              <a:t>)</a:t>
            </a:r>
          </a:p>
          <a:p>
            <a:endParaRPr lang="en-US" altLang="en-US" sz="2000" b="1" dirty="0"/>
          </a:p>
          <a:p>
            <a:r>
              <a:rPr lang="en-US" altLang="en-US" sz="2000" b="1" dirty="0"/>
              <a:t>Cara </a:t>
            </a:r>
            <a:r>
              <a:rPr lang="en-US" altLang="en-US" sz="2000" b="1" dirty="0" err="1"/>
              <a:t>memperbaikinya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adalah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dengan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melakukan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operasi</a:t>
            </a:r>
            <a:r>
              <a:rPr lang="en-US" altLang="en-US" sz="2000" b="1" dirty="0"/>
              <a:t> rata-rata </a:t>
            </a:r>
            <a:r>
              <a:rPr lang="en-US" altLang="en-US" sz="2000" b="1" dirty="0" err="1"/>
              <a:t>terhadap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semua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citra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tersebut</a:t>
            </a:r>
            <a:endParaRPr lang="en-US" altLang="en-US" sz="2000" b="1" dirty="0"/>
          </a:p>
          <a:p>
            <a:pPr>
              <a:buFontTx/>
              <a:buChar char="-"/>
            </a:pPr>
            <a:endParaRPr lang="en-US" altLang="en-US" sz="2000" b="1" dirty="0"/>
          </a:p>
          <a:p>
            <a:endParaRPr lang="en-US" altLang="en-US" sz="2000" dirty="0"/>
          </a:p>
        </p:txBody>
      </p:sp>
      <p:pic>
        <p:nvPicPr>
          <p:cNvPr id="5" name="Picture 7" descr="GBR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10400" y="1600200"/>
            <a:ext cx="310038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17</a:t>
            </a:fld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6645529" y="6498564"/>
            <a:ext cx="3930141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Sumbar</a:t>
            </a:r>
            <a:r>
              <a:rPr lang="en-US" sz="800" dirty="0" smtClean="0"/>
              <a:t> : Lecture Noted </a:t>
            </a:r>
            <a:r>
              <a:rPr lang="en-GB" altLang="en-US" sz="800" dirty="0" err="1"/>
              <a:t>Dr.</a:t>
            </a:r>
            <a:r>
              <a:rPr lang="en-GB" altLang="en-US" sz="800" dirty="0"/>
              <a:t> </a:t>
            </a:r>
            <a:r>
              <a:rPr lang="en-GB" altLang="en-US" sz="800" dirty="0" err="1"/>
              <a:t>Aniati</a:t>
            </a:r>
            <a:r>
              <a:rPr lang="en-GB" altLang="en-US" sz="800" dirty="0"/>
              <a:t> </a:t>
            </a:r>
            <a:r>
              <a:rPr lang="en-GB" altLang="en-US" sz="800" dirty="0" err="1"/>
              <a:t>Murni</a:t>
            </a:r>
            <a:r>
              <a:rPr lang="en-GB" altLang="en-US" sz="800" dirty="0"/>
              <a:t> </a:t>
            </a:r>
            <a:r>
              <a:rPr lang="en-GB" altLang="en-US" sz="800" dirty="0" err="1" smtClean="0"/>
              <a:t>dan</a:t>
            </a:r>
            <a:r>
              <a:rPr lang="en-GB" altLang="en-US" sz="800" dirty="0" smtClean="0"/>
              <a:t> Dina </a:t>
            </a:r>
            <a:r>
              <a:rPr lang="en-GB" altLang="en-US" sz="800" dirty="0" err="1"/>
              <a:t>Chahyati</a:t>
            </a:r>
            <a:r>
              <a:rPr lang="en-GB" altLang="en-US" sz="800" dirty="0"/>
              <a:t>, </a:t>
            </a:r>
            <a:r>
              <a:rPr lang="en-GB" altLang="en-US" sz="800" dirty="0" err="1" smtClean="0"/>
              <a:t>Skom</a:t>
            </a:r>
            <a:r>
              <a:rPr lang="en-GB" altLang="en-US" sz="800" dirty="0" smtClean="0"/>
              <a:t>, </a:t>
            </a:r>
            <a:r>
              <a:rPr lang="en-GB" altLang="en-US" sz="800" dirty="0" err="1" smtClean="0"/>
              <a:t>Fasilkom</a:t>
            </a:r>
            <a:r>
              <a:rPr lang="en-GB" altLang="en-US" sz="800" dirty="0" smtClean="0"/>
              <a:t> UI</a:t>
            </a:r>
            <a:endParaRPr lang="en-GB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756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Pass Filter</a:t>
            </a:r>
            <a:endParaRPr lang="en-US" dirty="0"/>
          </a:p>
        </p:txBody>
      </p:sp>
      <p:pic>
        <p:nvPicPr>
          <p:cNvPr id="6" name="Picture 4" descr="GBR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729154"/>
            <a:ext cx="28321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7" name="Group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132859"/>
              </p:ext>
            </p:extLst>
          </p:nvPr>
        </p:nvGraphicFramePr>
        <p:xfrm>
          <a:off x="6705601" y="2033954"/>
          <a:ext cx="1712913" cy="1554426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5562601" y="2440355"/>
            <a:ext cx="995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/>
              <a:t>1/9 x</a:t>
            </a:r>
          </a:p>
        </p:txBody>
      </p:sp>
      <p:sp>
        <p:nvSpPr>
          <p:cNvPr id="9" name="Text Box 30"/>
          <p:cNvSpPr txBox="1">
            <a:spLocks noChangeArrowheads="1"/>
          </p:cNvSpPr>
          <p:nvPr/>
        </p:nvSpPr>
        <p:spPr bwMode="auto">
          <a:xfrm>
            <a:off x="4267199" y="4548555"/>
            <a:ext cx="6441831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altLang="en-US" sz="2000" b="1" dirty="0"/>
              <a:t> </a:t>
            </a:r>
            <a:r>
              <a:rPr lang="en-US" altLang="en-US" sz="2000" b="1" dirty="0" err="1"/>
              <a:t>Gambar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Asli</a:t>
            </a:r>
            <a:endParaRPr lang="en-US" altLang="en-US" sz="2000" b="1" dirty="0"/>
          </a:p>
          <a:p>
            <a:r>
              <a:rPr lang="en-US" altLang="en-US" sz="2000" b="1" dirty="0"/>
              <a:t>(b)-(f) </a:t>
            </a:r>
            <a:r>
              <a:rPr lang="en-US" altLang="en-US" sz="2000" b="1" dirty="0" err="1"/>
              <a:t>hasil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dari</a:t>
            </a:r>
            <a:r>
              <a:rPr lang="en-US" altLang="en-US" sz="2000" b="1" dirty="0"/>
              <a:t> spatial </a:t>
            </a:r>
            <a:r>
              <a:rPr lang="en-US" altLang="en-US" sz="2000" b="1" dirty="0" err="1"/>
              <a:t>lowpass</a:t>
            </a:r>
            <a:endParaRPr lang="en-US" altLang="en-US" sz="2000" b="1" dirty="0"/>
          </a:p>
          <a:p>
            <a:r>
              <a:rPr lang="en-US" altLang="en-US" sz="2000" b="1" dirty="0"/>
              <a:t>filtering </a:t>
            </a:r>
            <a:r>
              <a:rPr lang="en-US" altLang="en-US" sz="2000" b="1" dirty="0" err="1"/>
              <a:t>dengan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ukuran</a:t>
            </a:r>
            <a:r>
              <a:rPr lang="en-US" altLang="en-US" sz="2000" b="1" dirty="0"/>
              <a:t> mask</a:t>
            </a:r>
          </a:p>
          <a:p>
            <a:r>
              <a:rPr lang="en-US" altLang="en-US" sz="2000" b="1" dirty="0"/>
              <a:t>3,5,7,15,25</a:t>
            </a: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6019800" y="3634155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/>
              <a:t>Average lowpass filter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18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977422" y="5859830"/>
            <a:ext cx="3930141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Sumbar</a:t>
            </a:r>
            <a:r>
              <a:rPr lang="en-US" sz="800" dirty="0" smtClean="0"/>
              <a:t> : Lecture Noted </a:t>
            </a:r>
            <a:r>
              <a:rPr lang="en-GB" altLang="en-US" sz="800" dirty="0" err="1"/>
              <a:t>Dr.</a:t>
            </a:r>
            <a:r>
              <a:rPr lang="en-GB" altLang="en-US" sz="800" dirty="0"/>
              <a:t> </a:t>
            </a:r>
            <a:r>
              <a:rPr lang="en-GB" altLang="en-US" sz="800" dirty="0" err="1"/>
              <a:t>Aniati</a:t>
            </a:r>
            <a:r>
              <a:rPr lang="en-GB" altLang="en-US" sz="800" dirty="0"/>
              <a:t> </a:t>
            </a:r>
            <a:r>
              <a:rPr lang="en-GB" altLang="en-US" sz="800" dirty="0" err="1"/>
              <a:t>Murni</a:t>
            </a:r>
            <a:r>
              <a:rPr lang="en-GB" altLang="en-US" sz="800" dirty="0"/>
              <a:t> </a:t>
            </a:r>
            <a:r>
              <a:rPr lang="en-GB" altLang="en-US" sz="800" dirty="0" err="1" smtClean="0"/>
              <a:t>dan</a:t>
            </a:r>
            <a:r>
              <a:rPr lang="en-GB" altLang="en-US" sz="800" dirty="0" smtClean="0"/>
              <a:t> Dina </a:t>
            </a:r>
            <a:r>
              <a:rPr lang="en-GB" altLang="en-US" sz="800" dirty="0" err="1"/>
              <a:t>Chahyati</a:t>
            </a:r>
            <a:r>
              <a:rPr lang="en-GB" altLang="en-US" sz="800" dirty="0"/>
              <a:t>, </a:t>
            </a:r>
            <a:r>
              <a:rPr lang="en-GB" altLang="en-US" sz="800" dirty="0" err="1" smtClean="0"/>
              <a:t>Skom</a:t>
            </a:r>
            <a:r>
              <a:rPr lang="en-GB" altLang="en-US" sz="800" dirty="0" smtClean="0"/>
              <a:t>, </a:t>
            </a:r>
            <a:r>
              <a:rPr lang="en-GB" altLang="en-US" sz="800" dirty="0" err="1" smtClean="0"/>
              <a:t>Fasilkom</a:t>
            </a:r>
            <a:r>
              <a:rPr lang="en-GB" altLang="en-US" sz="800" dirty="0" smtClean="0"/>
              <a:t> UI</a:t>
            </a:r>
            <a:endParaRPr lang="en-GB" altLang="en-US" sz="800" dirty="0"/>
          </a:p>
        </p:txBody>
      </p:sp>
    </p:spTree>
    <p:extLst>
      <p:ext uri="{BB962C8B-B14F-4D97-AF65-F5344CB8AC3E}">
        <p14:creationId xmlns:p14="http://schemas.microsoft.com/office/powerpoint/2010/main" val="7717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165" y="172371"/>
            <a:ext cx="10304645" cy="1168330"/>
          </a:xfrm>
        </p:spPr>
        <p:txBody>
          <a:bodyPr/>
          <a:lstStyle/>
          <a:p>
            <a:r>
              <a:rPr lang="en-US" dirty="0"/>
              <a:t>Low Pass Filter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1342" y="1783977"/>
            <a:ext cx="11317468" cy="2317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Low Pass Filter (LPF)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filter yang </a:t>
            </a:r>
            <a:r>
              <a:rPr lang="en-US" sz="2400" dirty="0" err="1" smtClean="0"/>
              <a:t>mengambil</a:t>
            </a:r>
            <a:r>
              <a:rPr lang="en-US" sz="2400" dirty="0" smtClean="0"/>
              <a:t> </a:t>
            </a:r>
            <a:r>
              <a:rPr lang="en-US" sz="2400" dirty="0" err="1" smtClean="0"/>
              <a:t>frekwensi</a:t>
            </a:r>
            <a:r>
              <a:rPr lang="en-US" sz="2400" dirty="0" smtClean="0"/>
              <a:t> </a:t>
            </a:r>
            <a:r>
              <a:rPr lang="en-US" sz="2400" dirty="0" err="1" smtClean="0"/>
              <a:t>rendah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membuang</a:t>
            </a:r>
            <a:r>
              <a:rPr lang="en-US" sz="2400" dirty="0" smtClean="0"/>
              <a:t> </a:t>
            </a:r>
            <a:r>
              <a:rPr lang="en-US" sz="2400" dirty="0" err="1" smtClean="0"/>
              <a:t>frekwensi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LPF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proses </a:t>
            </a:r>
            <a:r>
              <a:rPr lang="en-US" sz="2400" dirty="0" err="1" smtClean="0"/>
              <a:t>efek</a:t>
            </a:r>
            <a:r>
              <a:rPr lang="en-US" sz="2400" dirty="0" smtClean="0"/>
              <a:t> blur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reduksi</a:t>
            </a:r>
            <a:r>
              <a:rPr lang="en-US" sz="2400" dirty="0" smtClean="0"/>
              <a:t> noise.</a:t>
            </a:r>
          </a:p>
          <a:p>
            <a:r>
              <a:rPr lang="en-US" sz="2400" dirty="0" err="1" smtClean="0"/>
              <a:t>Ciri-ciri</a:t>
            </a:r>
            <a:r>
              <a:rPr lang="en-US" sz="2400" dirty="0" smtClean="0"/>
              <a:t> kernel </a:t>
            </a:r>
            <a:r>
              <a:rPr lang="en-US" sz="2400" dirty="0" err="1" smtClean="0"/>
              <a:t>dari</a:t>
            </a:r>
            <a:r>
              <a:rPr lang="en-US" sz="2400" dirty="0" smtClean="0"/>
              <a:t> LPF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nilainya</a:t>
            </a:r>
            <a:r>
              <a:rPr lang="en-US" sz="2400" dirty="0" smtClean="0"/>
              <a:t> </a:t>
            </a:r>
            <a:r>
              <a:rPr lang="en-US" sz="2400" dirty="0" err="1" smtClean="0"/>
              <a:t>positif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nilainya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590800" y="4648200"/>
          <a:ext cx="2438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3" imgW="736600" imgH="203200" progId="Equation.3">
                  <p:embed/>
                </p:oleObj>
              </mc:Choice>
              <mc:Fallback>
                <p:oleObj name="Equation" r:id="rId3" imgW="736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648200"/>
                        <a:ext cx="2438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477000" y="4572001"/>
          <a:ext cx="281940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5" imgW="888614" imgH="355446" progId="Equation.3">
                  <p:embed/>
                </p:oleObj>
              </mc:Choice>
              <mc:Fallback>
                <p:oleObj name="Equation" r:id="rId5" imgW="888614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572001"/>
                        <a:ext cx="2819400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410201" y="4738688"/>
            <a:ext cx="779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/>
              <a:t>dan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153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err="1" smtClean="0"/>
              <a:t>Materi</a:t>
            </a:r>
            <a:r>
              <a:rPr lang="en-US" sz="4000" dirty="0" smtClean="0"/>
              <a:t> </a:t>
            </a:r>
            <a:r>
              <a:rPr lang="en-US" sz="4000" dirty="0" err="1" smtClean="0"/>
              <a:t>Kuliah</a:t>
            </a:r>
            <a:endParaRPr lang="en-US" sz="4000" dirty="0"/>
          </a:p>
        </p:txBody>
      </p:sp>
      <p:sp>
        <p:nvSpPr>
          <p:cNvPr id="4099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/>
              <a:t>Prinsip Filtering Di Dalam Image Processing</a:t>
            </a:r>
          </a:p>
          <a:p>
            <a:pPr eaLnBrk="1" hangingPunct="1"/>
            <a:r>
              <a:rPr lang="en-US" sz="3600"/>
              <a:t>Konvolusi</a:t>
            </a:r>
          </a:p>
          <a:p>
            <a:pPr eaLnBrk="1" hangingPunct="1"/>
            <a:r>
              <a:rPr lang="en-US" sz="3600"/>
              <a:t>Low-Pass Filter</a:t>
            </a:r>
          </a:p>
          <a:p>
            <a:pPr eaLnBrk="1" hangingPunct="1"/>
            <a:r>
              <a:rPr lang="en-US" sz="3600"/>
              <a:t>High-Pass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970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Pass Filter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36493" y="2066364"/>
            <a:ext cx="11102315" cy="218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High Pass Filter (HPF)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filter yang </a:t>
            </a:r>
            <a:r>
              <a:rPr lang="en-US" sz="2400" dirty="0" err="1" smtClean="0"/>
              <a:t>mengambil</a:t>
            </a:r>
            <a:r>
              <a:rPr lang="en-US" sz="2400" dirty="0" smtClean="0"/>
              <a:t> </a:t>
            </a:r>
            <a:r>
              <a:rPr lang="en-US" sz="2400" dirty="0" err="1" smtClean="0"/>
              <a:t>frekwensi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membuang</a:t>
            </a:r>
            <a:r>
              <a:rPr lang="en-US" sz="2400" dirty="0" smtClean="0"/>
              <a:t> </a:t>
            </a:r>
            <a:r>
              <a:rPr lang="en-US" sz="2400" dirty="0" err="1" smtClean="0"/>
              <a:t>frekwensi</a:t>
            </a:r>
            <a:r>
              <a:rPr lang="en-US" sz="2400" dirty="0" smtClean="0"/>
              <a:t> </a:t>
            </a:r>
            <a:r>
              <a:rPr lang="en-US" sz="2400" dirty="0" err="1" smtClean="0"/>
              <a:t>rendah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HPF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proses </a:t>
            </a:r>
            <a:r>
              <a:rPr lang="en-US" sz="2400" dirty="0" err="1" smtClean="0"/>
              <a:t>deteksi</a:t>
            </a:r>
            <a:r>
              <a:rPr lang="en-US" sz="2400" dirty="0" smtClean="0"/>
              <a:t> </a:t>
            </a:r>
            <a:r>
              <a:rPr lang="en-US" sz="2400" dirty="0" err="1" smtClean="0"/>
              <a:t>tepi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Ciri-ciri</a:t>
            </a:r>
            <a:r>
              <a:rPr lang="en-US" sz="2400" dirty="0" smtClean="0"/>
              <a:t> kernel </a:t>
            </a:r>
            <a:r>
              <a:rPr lang="en-US" sz="2400" dirty="0" err="1" smtClean="0"/>
              <a:t>dari</a:t>
            </a:r>
            <a:r>
              <a:rPr lang="en-US" sz="2400" dirty="0" smtClean="0"/>
              <a:t> HPF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nilai-nilainya</a:t>
            </a:r>
            <a:r>
              <a:rPr lang="en-US" sz="2400" dirty="0" smtClean="0"/>
              <a:t> </a:t>
            </a:r>
            <a:r>
              <a:rPr lang="en-US" sz="2400" dirty="0" err="1" smtClean="0"/>
              <a:t>terdiri</a:t>
            </a:r>
            <a:r>
              <a:rPr lang="en-US" sz="2400" dirty="0" smtClean="0"/>
              <a:t> </a:t>
            </a:r>
            <a:r>
              <a:rPr lang="en-US" sz="2400" dirty="0" err="1" smtClean="0"/>
              <a:t>positif</a:t>
            </a:r>
            <a:r>
              <a:rPr lang="en-US" sz="2400" dirty="0" smtClean="0"/>
              <a:t>, </a:t>
            </a:r>
            <a:r>
              <a:rPr lang="en-US" sz="2400" dirty="0" err="1" smtClean="0"/>
              <a:t>nol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negatif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nilainya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nol</a:t>
            </a:r>
            <a:endParaRPr lang="en-US" sz="2400" dirty="0"/>
          </a:p>
        </p:txBody>
      </p:sp>
      <p:graphicFrame>
        <p:nvGraphicFramePr>
          <p:cNvPr id="5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343400" y="4267201"/>
          <a:ext cx="28194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3" imgW="914003" imgH="355446" progId="Equation.3">
                  <p:embed/>
                </p:oleObj>
              </mc:Choice>
              <mc:Fallback>
                <p:oleObj name="Equation" r:id="rId3" imgW="914003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267201"/>
                        <a:ext cx="2819400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418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kucinglutu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25762" y="2064605"/>
            <a:ext cx="38100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8502162" y="5111261"/>
            <a:ext cx="228600" cy="228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7370886" y="4695091"/>
            <a:ext cx="228600" cy="228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8730762" y="2268415"/>
            <a:ext cx="228600" cy="228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8889024" y="4712676"/>
            <a:ext cx="228600" cy="228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7256586" y="4267199"/>
            <a:ext cx="228600" cy="228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Pass Filter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76917" y="2017713"/>
            <a:ext cx="5080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 smtClean="0"/>
              <a:t>Pada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suatu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citra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monokrom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suatu</a:t>
            </a:r>
            <a:r>
              <a:rPr lang="en-US" altLang="en-US" dirty="0" smtClean="0"/>
              <a:t> edge (</a:t>
            </a:r>
            <a:r>
              <a:rPr lang="en-US" altLang="en-US" dirty="0" err="1" smtClean="0"/>
              <a:t>sisi</a:t>
            </a:r>
            <a:r>
              <a:rPr lang="en-US" altLang="en-US" dirty="0" smtClean="0"/>
              <a:t>) </a:t>
            </a:r>
            <a:r>
              <a:rPr lang="en-US" altLang="en-US" dirty="0" err="1" smtClean="0"/>
              <a:t>dapat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ditandai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dengan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adanya</a:t>
            </a:r>
            <a:r>
              <a:rPr lang="en-US" altLang="en-US" dirty="0" smtClean="0"/>
              <a:t> </a:t>
            </a:r>
            <a:r>
              <a:rPr lang="en-US" altLang="en-US" i="1" dirty="0" err="1" smtClean="0"/>
              <a:t>suatu</a:t>
            </a:r>
            <a:r>
              <a:rPr lang="en-US" altLang="en-US" i="1" dirty="0" smtClean="0"/>
              <a:t> </a:t>
            </a:r>
            <a:r>
              <a:rPr lang="en-US" altLang="en-US" i="1" dirty="0" err="1" smtClean="0"/>
              <a:t>perbedaan</a:t>
            </a:r>
            <a:r>
              <a:rPr lang="en-US" altLang="en-US" i="1" dirty="0" smtClean="0"/>
              <a:t> </a:t>
            </a:r>
            <a:r>
              <a:rPr lang="en-US" altLang="en-US" i="1" dirty="0" err="1" smtClean="0"/>
              <a:t>intensitas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besar</a:t>
            </a:r>
            <a:endParaRPr lang="en-US" alt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21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6765691" y="5762498"/>
            <a:ext cx="3930141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Sumbar</a:t>
            </a:r>
            <a:r>
              <a:rPr lang="en-US" sz="800" dirty="0" smtClean="0"/>
              <a:t> : Lecture Noted </a:t>
            </a:r>
            <a:r>
              <a:rPr lang="en-GB" altLang="en-US" sz="800" dirty="0" err="1"/>
              <a:t>Dr.</a:t>
            </a:r>
            <a:r>
              <a:rPr lang="en-GB" altLang="en-US" sz="800" dirty="0"/>
              <a:t> </a:t>
            </a:r>
            <a:r>
              <a:rPr lang="en-GB" altLang="en-US" sz="800" dirty="0" err="1"/>
              <a:t>Aniati</a:t>
            </a:r>
            <a:r>
              <a:rPr lang="en-GB" altLang="en-US" sz="800" dirty="0"/>
              <a:t> </a:t>
            </a:r>
            <a:r>
              <a:rPr lang="en-GB" altLang="en-US" sz="800" dirty="0" err="1"/>
              <a:t>Murni</a:t>
            </a:r>
            <a:r>
              <a:rPr lang="en-GB" altLang="en-US" sz="800" dirty="0"/>
              <a:t> </a:t>
            </a:r>
            <a:r>
              <a:rPr lang="en-GB" altLang="en-US" sz="800" dirty="0" err="1" smtClean="0"/>
              <a:t>dan</a:t>
            </a:r>
            <a:r>
              <a:rPr lang="en-GB" altLang="en-US" sz="800" dirty="0" smtClean="0"/>
              <a:t> Dina </a:t>
            </a:r>
            <a:r>
              <a:rPr lang="en-GB" altLang="en-US" sz="800" dirty="0" err="1"/>
              <a:t>Chahyati</a:t>
            </a:r>
            <a:r>
              <a:rPr lang="en-GB" altLang="en-US" sz="800" dirty="0"/>
              <a:t>, </a:t>
            </a:r>
            <a:r>
              <a:rPr lang="en-GB" altLang="en-US" sz="800" dirty="0" err="1" smtClean="0"/>
              <a:t>Skom</a:t>
            </a:r>
            <a:r>
              <a:rPr lang="en-GB" altLang="en-US" sz="800" dirty="0" smtClean="0"/>
              <a:t>, </a:t>
            </a:r>
            <a:r>
              <a:rPr lang="en-GB" altLang="en-US" sz="800" dirty="0" err="1" smtClean="0"/>
              <a:t>Fasilkom</a:t>
            </a:r>
            <a:r>
              <a:rPr lang="en-GB" altLang="en-US" sz="800" dirty="0" smtClean="0"/>
              <a:t> UI</a:t>
            </a:r>
            <a:endParaRPr lang="en-GB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2989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Edge detection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630" y="1559125"/>
            <a:ext cx="10662139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Bagaimana</a:t>
            </a:r>
            <a:r>
              <a:rPr lang="en-US" altLang="en-US" sz="2400" dirty="0"/>
              <a:t> ‘</a:t>
            </a:r>
            <a:r>
              <a:rPr lang="en-US" altLang="en-US" sz="2400" dirty="0" err="1"/>
              <a:t>mendeteksi</a:t>
            </a:r>
            <a:r>
              <a:rPr lang="en-US" altLang="en-US" sz="2400" dirty="0"/>
              <a:t>’ </a:t>
            </a:r>
            <a:r>
              <a:rPr lang="en-US" altLang="en-US" sz="2400" dirty="0" err="1"/>
              <a:t>perbedaan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intensitas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tersebut</a:t>
            </a:r>
            <a:r>
              <a:rPr lang="en-US" altLang="en-US" sz="2400" dirty="0"/>
              <a:t>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mempertegas</a:t>
            </a:r>
            <a:r>
              <a:rPr lang="en-US" altLang="en-US" dirty="0"/>
              <a:t> </a:t>
            </a:r>
            <a:r>
              <a:rPr lang="en-US" altLang="en-US" dirty="0" err="1"/>
              <a:t>perbedaan</a:t>
            </a:r>
            <a:r>
              <a:rPr lang="en-US" altLang="en-US" dirty="0"/>
              <a:t> (</a:t>
            </a:r>
            <a:r>
              <a:rPr lang="en-US" altLang="en-US" dirty="0" err="1"/>
              <a:t>kalikan</a:t>
            </a:r>
            <a:r>
              <a:rPr lang="en-US" altLang="en-US" dirty="0"/>
              <a:t>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intensitas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</a:t>
            </a:r>
            <a:r>
              <a:rPr lang="en-US" altLang="en-US" dirty="0" err="1"/>
              <a:t>negatif</a:t>
            </a:r>
            <a:r>
              <a:rPr lang="en-US" altLang="en-US" dirty="0"/>
              <a:t>, </a:t>
            </a:r>
            <a:r>
              <a:rPr lang="en-US" altLang="en-US" dirty="0" err="1"/>
              <a:t>kemudian</a:t>
            </a:r>
            <a:r>
              <a:rPr lang="en-US" altLang="en-US" dirty="0"/>
              <a:t> </a:t>
            </a:r>
            <a:r>
              <a:rPr lang="en-US" altLang="en-US" dirty="0" err="1"/>
              <a:t>kalikan</a:t>
            </a:r>
            <a:r>
              <a:rPr lang="en-US" altLang="en-US" dirty="0"/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</a:t>
            </a:r>
            <a:r>
              <a:rPr lang="en-US" altLang="en-US" dirty="0" err="1"/>
              <a:t>positif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intensitas</a:t>
            </a:r>
            <a:r>
              <a:rPr lang="en-US" altLang="en-US" dirty="0"/>
              <a:t> </a:t>
            </a:r>
            <a:r>
              <a:rPr lang="en-US" altLang="en-US" dirty="0" err="1"/>
              <a:t>lainnya</a:t>
            </a:r>
            <a:r>
              <a:rPr lang="en-US" altLang="en-US" dirty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err="1" smtClean="0"/>
              <a:t>Kasus</a:t>
            </a:r>
            <a:r>
              <a:rPr lang="en-US" altLang="en-US" dirty="0" smtClean="0"/>
              <a:t> A: 2 </a:t>
            </a:r>
            <a:r>
              <a:rPr lang="en-US" altLang="en-US" dirty="0" err="1" smtClean="0"/>
              <a:t>bersisian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dgn</a:t>
            </a:r>
            <a:r>
              <a:rPr lang="en-US" altLang="en-US" dirty="0" smtClean="0"/>
              <a:t> 100 (edge) </a:t>
            </a:r>
            <a:r>
              <a:rPr lang="en-US" altLang="en-US" dirty="0" smtClean="0">
                <a:sym typeface="Wingdings" panose="05000000000000000000" pitchFamily="2" charset="2"/>
              </a:rPr>
              <a:t> 2*(-1) + 100*(1)= 99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err="1" smtClean="0"/>
              <a:t>Kasus</a:t>
            </a:r>
            <a:r>
              <a:rPr lang="en-US" altLang="en-US" dirty="0" smtClean="0"/>
              <a:t> B: 2 </a:t>
            </a:r>
            <a:r>
              <a:rPr lang="en-US" altLang="en-US" dirty="0" err="1" smtClean="0"/>
              <a:t>bersisian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dgn</a:t>
            </a:r>
            <a:r>
              <a:rPr lang="en-US" altLang="en-US" dirty="0" smtClean="0"/>
              <a:t> 4 (not edge) </a:t>
            </a:r>
            <a:r>
              <a:rPr lang="en-US" altLang="en-US" dirty="0" smtClean="0">
                <a:sym typeface="Wingdings" panose="05000000000000000000" pitchFamily="2" charset="2"/>
              </a:rPr>
              <a:t> 2*(-1) + 4*(1)= 2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Lakukan</a:t>
            </a:r>
            <a:r>
              <a:rPr lang="en-US" altLang="en-US" dirty="0"/>
              <a:t> </a:t>
            </a:r>
            <a:r>
              <a:rPr lang="en-US" altLang="en-US" dirty="0" err="1"/>
              <a:t>tresholding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memperjelas</a:t>
            </a:r>
            <a:r>
              <a:rPr lang="en-US" altLang="en-US" dirty="0"/>
              <a:t> mana </a:t>
            </a:r>
            <a:r>
              <a:rPr lang="en-US" altLang="en-US" dirty="0" err="1"/>
              <a:t>bagian</a:t>
            </a:r>
            <a:r>
              <a:rPr lang="en-US" altLang="en-US" dirty="0"/>
              <a:t> </a:t>
            </a:r>
            <a:r>
              <a:rPr lang="en-US" altLang="en-US" dirty="0" err="1"/>
              <a:t>sisi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mana yang </a:t>
            </a:r>
            <a:r>
              <a:rPr lang="en-US" altLang="en-US" dirty="0" err="1"/>
              <a:t>bukan</a:t>
            </a:r>
            <a:endParaRPr lang="en-US" altLang="en-US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err="1" smtClean="0"/>
              <a:t>Ambil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treshold</a:t>
            </a:r>
            <a:r>
              <a:rPr lang="en-US" altLang="en-US" dirty="0" smtClean="0"/>
              <a:t> = 90, </a:t>
            </a:r>
            <a:r>
              <a:rPr lang="en-US" altLang="en-US" dirty="0" err="1" smtClean="0"/>
              <a:t>maka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Kasus</a:t>
            </a:r>
            <a:r>
              <a:rPr lang="en-US" altLang="en-US" dirty="0" smtClean="0"/>
              <a:t> A </a:t>
            </a:r>
            <a:r>
              <a:rPr lang="en-US" altLang="en-US" dirty="0" err="1" smtClean="0"/>
              <a:t>akan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dianggap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sebagai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sisi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Kasus</a:t>
            </a:r>
            <a:r>
              <a:rPr lang="en-US" altLang="en-US" dirty="0" smtClean="0"/>
              <a:t> B </a:t>
            </a:r>
            <a:r>
              <a:rPr lang="en-US" altLang="en-US" dirty="0" err="1" smtClean="0"/>
              <a:t>tidak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dianggap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sisi</a:t>
            </a:r>
            <a:endParaRPr lang="en-US" altLang="en-US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49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Edge detection</a:t>
            </a:r>
          </a:p>
        </p:txBody>
      </p:sp>
      <p:pic>
        <p:nvPicPr>
          <p:cNvPr id="5" name="Content Placeholder 4" descr="GBR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1828800"/>
            <a:ext cx="3810000" cy="3697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6" name="Group 50"/>
          <p:cNvGraphicFramePr>
            <a:graphicFrameLocks/>
          </p:cNvGraphicFramePr>
          <p:nvPr/>
        </p:nvGraphicFramePr>
        <p:xfrm>
          <a:off x="6705601" y="1981200"/>
          <a:ext cx="1712913" cy="1189038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51"/>
          <p:cNvGraphicFramePr>
            <a:graphicFrameLocks/>
          </p:cNvGraphicFramePr>
          <p:nvPr/>
        </p:nvGraphicFramePr>
        <p:xfrm>
          <a:off x="8534401" y="1981200"/>
          <a:ext cx="1636713" cy="1189038"/>
        </p:xfrm>
        <a:graphic>
          <a:graphicData uri="http://schemas.openxmlformats.org/drawingml/2006/table">
            <a:tbl>
              <a:tblPr/>
              <a:tblGrid>
                <a:gridCol w="54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Box 52"/>
          <p:cNvSpPr txBox="1">
            <a:spLocks noChangeArrowheads="1"/>
          </p:cNvSpPr>
          <p:nvPr/>
        </p:nvSpPr>
        <p:spPr bwMode="auto">
          <a:xfrm>
            <a:off x="7985126" y="3232151"/>
            <a:ext cx="735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Sobel</a:t>
            </a:r>
          </a:p>
        </p:txBody>
      </p:sp>
      <p:graphicFrame>
        <p:nvGraphicFramePr>
          <p:cNvPr id="9" name="Group 53"/>
          <p:cNvGraphicFramePr>
            <a:graphicFrameLocks noGrp="1"/>
          </p:cNvGraphicFramePr>
          <p:nvPr/>
        </p:nvGraphicFramePr>
        <p:xfrm>
          <a:off x="6705601" y="3886200"/>
          <a:ext cx="1712913" cy="1189038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71"/>
          <p:cNvGraphicFramePr>
            <a:graphicFrameLocks noGrp="1"/>
          </p:cNvGraphicFramePr>
          <p:nvPr/>
        </p:nvGraphicFramePr>
        <p:xfrm>
          <a:off x="8686801" y="3886200"/>
          <a:ext cx="1636713" cy="1189038"/>
        </p:xfrm>
        <a:graphic>
          <a:graphicData uri="http://schemas.openxmlformats.org/drawingml/2006/table">
            <a:tbl>
              <a:tblPr/>
              <a:tblGrid>
                <a:gridCol w="54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 Box 89"/>
          <p:cNvSpPr txBox="1">
            <a:spLocks noChangeArrowheads="1"/>
          </p:cNvSpPr>
          <p:nvPr/>
        </p:nvSpPr>
        <p:spPr bwMode="auto">
          <a:xfrm>
            <a:off x="8001001" y="5257801"/>
            <a:ext cx="88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Prewitt</a:t>
            </a:r>
          </a:p>
        </p:txBody>
      </p:sp>
      <p:sp>
        <p:nvSpPr>
          <p:cNvPr id="12" name="Text Box 90"/>
          <p:cNvSpPr txBox="1">
            <a:spLocks noChangeArrowheads="1"/>
          </p:cNvSpPr>
          <p:nvPr/>
        </p:nvSpPr>
        <p:spPr bwMode="auto">
          <a:xfrm>
            <a:off x="1829593" y="5854653"/>
            <a:ext cx="8837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altLang="en-US" b="1" dirty="0" err="1"/>
              <a:t>Gambar</a:t>
            </a:r>
            <a:r>
              <a:rPr lang="en-US" altLang="en-US" b="1" dirty="0"/>
              <a:t> </a:t>
            </a:r>
            <a:r>
              <a:rPr lang="en-US" altLang="en-US" b="1" dirty="0" err="1"/>
              <a:t>awal</a:t>
            </a:r>
            <a:r>
              <a:rPr lang="en-US" altLang="en-US" b="1" dirty="0"/>
              <a:t>, (b) </a:t>
            </a:r>
            <a:r>
              <a:rPr lang="en-US" altLang="en-US" b="1" dirty="0" err="1"/>
              <a:t>hasil</a:t>
            </a:r>
            <a:r>
              <a:rPr lang="en-US" altLang="en-US" b="1" dirty="0"/>
              <a:t> </a:t>
            </a:r>
            <a:r>
              <a:rPr lang="en-US" altLang="en-US" b="1" dirty="0" err="1"/>
              <a:t>dari</a:t>
            </a:r>
            <a:r>
              <a:rPr lang="en-US" altLang="en-US" b="1" dirty="0"/>
              <a:t> Prewitt Mask, (c) </a:t>
            </a:r>
            <a:r>
              <a:rPr lang="en-US" altLang="en-US" b="1" dirty="0" err="1"/>
              <a:t>thresholding</a:t>
            </a:r>
            <a:r>
              <a:rPr lang="en-US" altLang="en-US" b="1" dirty="0"/>
              <a:t> </a:t>
            </a:r>
            <a:r>
              <a:rPr lang="en-US" altLang="en-US" b="1" dirty="0" err="1"/>
              <a:t>dari</a:t>
            </a:r>
            <a:r>
              <a:rPr lang="en-US" altLang="en-US" b="1" dirty="0"/>
              <a:t> (b) </a:t>
            </a:r>
            <a:r>
              <a:rPr lang="en-US" altLang="en-US" b="1" dirty="0" err="1"/>
              <a:t>pada</a:t>
            </a:r>
            <a:r>
              <a:rPr lang="en-US" altLang="en-US" b="1" dirty="0"/>
              <a:t> </a:t>
            </a:r>
          </a:p>
          <a:p>
            <a:r>
              <a:rPr lang="en-US" altLang="en-US" b="1" dirty="0" err="1"/>
              <a:t>nilai</a:t>
            </a:r>
            <a:r>
              <a:rPr lang="en-US" altLang="en-US" b="1" dirty="0"/>
              <a:t> &gt; 25  (d) </a:t>
            </a:r>
            <a:r>
              <a:rPr lang="en-US" altLang="en-US" b="1" dirty="0" err="1"/>
              <a:t>thresholding</a:t>
            </a:r>
            <a:r>
              <a:rPr lang="en-US" altLang="en-US" b="1" dirty="0"/>
              <a:t> </a:t>
            </a:r>
            <a:r>
              <a:rPr lang="en-US" altLang="en-US" b="1" dirty="0" err="1"/>
              <a:t>dari</a:t>
            </a:r>
            <a:r>
              <a:rPr lang="en-US" altLang="en-US" b="1" dirty="0"/>
              <a:t> (b) </a:t>
            </a:r>
            <a:r>
              <a:rPr lang="en-US" altLang="en-US" b="1" dirty="0" err="1"/>
              <a:t>pada</a:t>
            </a:r>
            <a:r>
              <a:rPr lang="en-US" altLang="en-US" b="1" dirty="0"/>
              <a:t> </a:t>
            </a:r>
            <a:r>
              <a:rPr lang="en-US" altLang="en-US" b="1" dirty="0" err="1"/>
              <a:t>nilai</a:t>
            </a:r>
            <a:r>
              <a:rPr lang="en-US" altLang="en-US" b="1" dirty="0"/>
              <a:t> &gt;25 </a:t>
            </a:r>
            <a:r>
              <a:rPr lang="en-US" altLang="en-US" b="1" dirty="0" err="1"/>
              <a:t>dan</a:t>
            </a:r>
            <a:r>
              <a:rPr lang="en-US" altLang="en-US" b="1" dirty="0"/>
              <a:t> &lt; 25 (black)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23</a:t>
            </a:fld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2378329" y="5516792"/>
            <a:ext cx="3930141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Sumbar</a:t>
            </a:r>
            <a:r>
              <a:rPr lang="en-US" sz="800" dirty="0" smtClean="0"/>
              <a:t> : Lecture Noted </a:t>
            </a:r>
            <a:r>
              <a:rPr lang="en-GB" altLang="en-US" sz="800" dirty="0" err="1"/>
              <a:t>Dr.</a:t>
            </a:r>
            <a:r>
              <a:rPr lang="en-GB" altLang="en-US" sz="800" dirty="0"/>
              <a:t> </a:t>
            </a:r>
            <a:r>
              <a:rPr lang="en-GB" altLang="en-US" sz="800" dirty="0" err="1"/>
              <a:t>Aniati</a:t>
            </a:r>
            <a:r>
              <a:rPr lang="en-GB" altLang="en-US" sz="800" dirty="0"/>
              <a:t> </a:t>
            </a:r>
            <a:r>
              <a:rPr lang="en-GB" altLang="en-US" sz="800" dirty="0" err="1"/>
              <a:t>Murni</a:t>
            </a:r>
            <a:r>
              <a:rPr lang="en-GB" altLang="en-US" sz="800" dirty="0"/>
              <a:t> </a:t>
            </a:r>
            <a:r>
              <a:rPr lang="en-GB" altLang="en-US" sz="800" dirty="0" err="1" smtClean="0"/>
              <a:t>dan</a:t>
            </a:r>
            <a:r>
              <a:rPr lang="en-GB" altLang="en-US" sz="800" dirty="0" smtClean="0"/>
              <a:t> Dina </a:t>
            </a:r>
            <a:r>
              <a:rPr lang="en-GB" altLang="en-US" sz="800" dirty="0" err="1"/>
              <a:t>Chahyati</a:t>
            </a:r>
            <a:r>
              <a:rPr lang="en-GB" altLang="en-US" sz="800" dirty="0"/>
              <a:t>, </a:t>
            </a:r>
            <a:r>
              <a:rPr lang="en-GB" altLang="en-US" sz="800" dirty="0" err="1" smtClean="0"/>
              <a:t>Skom</a:t>
            </a:r>
            <a:r>
              <a:rPr lang="en-GB" altLang="en-US" sz="800" dirty="0" smtClean="0"/>
              <a:t>, </a:t>
            </a:r>
            <a:r>
              <a:rPr lang="en-GB" altLang="en-US" sz="800" dirty="0" err="1" smtClean="0"/>
              <a:t>Fasilkom</a:t>
            </a:r>
            <a:r>
              <a:rPr lang="en-GB" altLang="en-US" sz="800" dirty="0" smtClean="0"/>
              <a:t> UI</a:t>
            </a:r>
            <a:endParaRPr lang="en-GB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960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 Pass Filter</a:t>
            </a:r>
          </a:p>
        </p:txBody>
      </p:sp>
      <p:graphicFrame>
        <p:nvGraphicFramePr>
          <p:cNvPr id="5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343400" y="4267201"/>
          <a:ext cx="28194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3" imgW="914003" imgH="355446" progId="Equation.3">
                  <p:embed/>
                </p:oleObj>
              </mc:Choice>
              <mc:Fallback>
                <p:oleObj name="Equation" r:id="rId3" imgW="914003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267201"/>
                        <a:ext cx="2819400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39588" y="1918447"/>
            <a:ext cx="10730753" cy="2075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smtClean="0"/>
              <a:t>Band Pass Filter (BPF) adalah suatu bentuk filter yang mengambil frekwensi tinggi dan rendah dengan batasan tertentu.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BPF digunakan untuk melakukan proses efek sharpeness.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Ciri-ciri kernel dari BPF adalah nilai-nilainya terdiri positif, nol dan negatif, dan jumlah dari semua nilainya tidak sama dengan nol</a:t>
            </a:r>
            <a:endParaRPr lang="en-US" sz="2400" dirty="0"/>
          </a:p>
        </p:txBody>
      </p:sp>
      <p:graphicFrame>
        <p:nvGraphicFramePr>
          <p:cNvPr id="7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343400" y="4275139"/>
          <a:ext cx="281940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5" imgW="926698" imgH="355446" progId="Equation.3">
                  <p:embed/>
                </p:oleObj>
              </mc:Choice>
              <mc:Fallback>
                <p:oleObj name="Equation" r:id="rId5" imgW="926698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275139"/>
                        <a:ext cx="2819400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58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9106" y="2649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508" y="1766943"/>
            <a:ext cx="117859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pengaruh</a:t>
            </a:r>
            <a:r>
              <a:rPr lang="en-US" sz="2000" dirty="0"/>
              <a:t> </a:t>
            </a:r>
            <a:r>
              <a:rPr lang="en-US" sz="2000" dirty="0" err="1"/>
              <a:t>frekwensi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err="1"/>
              <a:t>Gambar-gambar</a:t>
            </a:r>
            <a:r>
              <a:rPr lang="en-US" sz="2000" dirty="0"/>
              <a:t> </a:t>
            </a:r>
            <a:r>
              <a:rPr lang="en-US" sz="2000" dirty="0" err="1"/>
              <a:t>bagaimana</a:t>
            </a:r>
            <a:r>
              <a:rPr lang="en-US" sz="2000" dirty="0"/>
              <a:t> yang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frekwensi</a:t>
            </a:r>
            <a:r>
              <a:rPr lang="en-US" sz="2000" dirty="0"/>
              <a:t> </a:t>
            </a:r>
            <a:r>
              <a:rPr lang="en-US" sz="2000" dirty="0" err="1"/>
              <a:t>rendah</a:t>
            </a:r>
            <a:r>
              <a:rPr lang="en-US" sz="2000" dirty="0"/>
              <a:t> 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err="1"/>
              <a:t>Gambar-gambar</a:t>
            </a:r>
            <a:r>
              <a:rPr lang="en-US" sz="2000" dirty="0"/>
              <a:t> </a:t>
            </a:r>
            <a:r>
              <a:rPr lang="en-US" sz="2000" dirty="0" err="1"/>
              <a:t>bagaimana</a:t>
            </a:r>
            <a:r>
              <a:rPr lang="en-US" sz="2000" dirty="0"/>
              <a:t> yang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frekwensi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smtClean="0"/>
              <a:t>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err="1" smtClean="0"/>
              <a:t>Jelaskan</a:t>
            </a:r>
            <a:r>
              <a:rPr lang="en-US" sz="2000" dirty="0" smtClean="0"/>
              <a:t> </a:t>
            </a:r>
            <a:r>
              <a:rPr lang="en-US" sz="2000" dirty="0" err="1"/>
              <a:t>prinsip-prinsip</a:t>
            </a:r>
            <a:r>
              <a:rPr lang="en-US" sz="2000" dirty="0"/>
              <a:t> Low Pass Filter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citra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akibatnya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 smtClean="0"/>
              <a:t>citra</a:t>
            </a:r>
            <a:r>
              <a:rPr lang="en-US" sz="2000" dirty="0" smtClean="0"/>
              <a:t>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err="1" smtClean="0"/>
              <a:t>Jelaskan</a:t>
            </a:r>
            <a:r>
              <a:rPr lang="en-US" sz="2000" dirty="0" smtClean="0"/>
              <a:t> </a:t>
            </a:r>
            <a:r>
              <a:rPr lang="en-US" sz="2000" dirty="0" err="1"/>
              <a:t>prinsip-prinsip</a:t>
            </a:r>
            <a:r>
              <a:rPr lang="en-US" sz="2000" dirty="0"/>
              <a:t> High Pass Filter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citra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akibatnya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 smtClean="0"/>
              <a:t>citra</a:t>
            </a:r>
            <a:r>
              <a:rPr lang="en-US" sz="2000" dirty="0" smtClean="0"/>
              <a:t>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err="1" smtClean="0"/>
              <a:t>Jelaskan</a:t>
            </a:r>
            <a:r>
              <a:rPr lang="en-US" sz="2000" dirty="0" smtClean="0"/>
              <a:t> </a:t>
            </a:r>
            <a:r>
              <a:rPr lang="en-US" sz="2000" dirty="0" err="1"/>
              <a:t>rumus</a:t>
            </a:r>
            <a:r>
              <a:rPr lang="en-US" sz="2000" dirty="0"/>
              <a:t> </a:t>
            </a:r>
            <a:r>
              <a:rPr lang="en-US" sz="2000" dirty="0" err="1"/>
              <a:t>konvolusi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proses </a:t>
            </a:r>
            <a:r>
              <a:rPr lang="en-US" sz="2000" dirty="0" err="1" smtClean="0"/>
              <a:t>perhitungannya</a:t>
            </a:r>
            <a:r>
              <a:rPr lang="en-US" sz="2000" dirty="0" smtClean="0"/>
              <a:t>!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Hitunglah</a:t>
            </a:r>
            <a:r>
              <a:rPr lang="en-US" sz="2000" dirty="0"/>
              <a:t> </a:t>
            </a:r>
            <a:r>
              <a:rPr lang="en-US" sz="2000" dirty="0" err="1"/>
              <a:t>konvolusi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H </a:t>
            </a:r>
            <a:r>
              <a:rPr lang="en-US" sz="2000" dirty="0" err="1"/>
              <a:t>dan</a:t>
            </a:r>
            <a:r>
              <a:rPr lang="en-US" sz="2000" dirty="0"/>
              <a:t> F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39626" y="445056"/>
            <a:ext cx="32993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Soal-Soal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Latihan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1682843" y="42062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324011"/>
              </p:ext>
            </p:extLst>
          </p:nvPr>
        </p:nvGraphicFramePr>
        <p:xfrm>
          <a:off x="1682843" y="4054166"/>
          <a:ext cx="11525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Equation" r:id="rId3" imgW="1155700" imgH="914400" progId="Equation.3">
                  <p:embed/>
                </p:oleObj>
              </mc:Choice>
              <mc:Fallback>
                <p:oleObj name="Equation" r:id="rId3" imgW="1155700" imgH="914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843" y="4054166"/>
                        <a:ext cx="11525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604911" y="40967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237809"/>
              </p:ext>
            </p:extLst>
          </p:nvPr>
        </p:nvGraphicFramePr>
        <p:xfrm>
          <a:off x="604911" y="4345948"/>
          <a:ext cx="943759" cy="267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Equation" r:id="rId5" imgW="774364" imgH="215806" progId="Equation.3">
                  <p:embed/>
                </p:oleObj>
              </mc:Choice>
              <mc:Fallback>
                <p:oleObj name="Equation" r:id="rId5" imgW="774364" imgH="21580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911" y="4345948"/>
                        <a:ext cx="943759" cy="2679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789329"/>
              </p:ext>
            </p:extLst>
          </p:nvPr>
        </p:nvGraphicFramePr>
        <p:xfrm>
          <a:off x="3191578" y="4222389"/>
          <a:ext cx="777097" cy="556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name="Equation" r:id="rId7" imgW="634725" imgH="457002" progId="Equation.3">
                  <p:embed/>
                </p:oleObj>
              </mc:Choice>
              <mc:Fallback>
                <p:oleObj name="Equation" r:id="rId7" imgW="634725" imgH="457002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1578" y="4222389"/>
                        <a:ext cx="777097" cy="5567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453211"/>
              </p:ext>
            </p:extLst>
          </p:nvPr>
        </p:nvGraphicFramePr>
        <p:xfrm>
          <a:off x="4019587" y="4030644"/>
          <a:ext cx="1235786" cy="980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Equation" r:id="rId9" imgW="1155700" imgH="914400" progId="Equation.3">
                  <p:embed/>
                </p:oleObj>
              </mc:Choice>
              <mc:Fallback>
                <p:oleObj name="Equation" r:id="rId9" imgW="1155700" imgH="914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87" y="4030644"/>
                        <a:ext cx="1235786" cy="9804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604911" y="50179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604911" y="54751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9761" y="5155258"/>
            <a:ext cx="3679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perbedaan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(a)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(b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?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39105" y="395907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24916" y="39590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4508" y="5440781"/>
            <a:ext cx="7214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 startAt="8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ciri-ciri</a:t>
            </a:r>
            <a:r>
              <a:rPr lang="en-US" dirty="0"/>
              <a:t> kernel filter </a:t>
            </a:r>
            <a:r>
              <a:rPr lang="en-US" dirty="0" err="1"/>
              <a:t>pada</a:t>
            </a:r>
            <a:r>
              <a:rPr lang="en-US" dirty="0"/>
              <a:t> LPF? </a:t>
            </a:r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 smtClean="0"/>
              <a:t>contohnya</a:t>
            </a:r>
            <a:r>
              <a:rPr lang="en-US" dirty="0"/>
              <a:t> </a:t>
            </a:r>
            <a:r>
              <a:rPr lang="en-US" dirty="0" smtClean="0"/>
              <a:t>!</a:t>
            </a:r>
            <a:endParaRPr lang="en-US" dirty="0"/>
          </a:p>
          <a:p>
            <a:pPr marL="342900" lvl="0" indent="-342900">
              <a:buFont typeface="+mj-lt"/>
              <a:buAutoNum type="arabicPeriod" startAt="8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ciri-ciri</a:t>
            </a:r>
            <a:r>
              <a:rPr lang="en-US" dirty="0"/>
              <a:t> kernel filter </a:t>
            </a:r>
            <a:r>
              <a:rPr lang="en-US" dirty="0" err="1"/>
              <a:t>pada</a:t>
            </a:r>
            <a:r>
              <a:rPr lang="en-US" dirty="0"/>
              <a:t> HPF? </a:t>
            </a:r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 smtClean="0"/>
              <a:t>contohnya</a:t>
            </a:r>
            <a:r>
              <a:rPr lang="en-US" dirty="0"/>
              <a:t> </a:t>
            </a:r>
            <a:r>
              <a:rPr lang="en-US" dirty="0" smtClean="0"/>
              <a:t>!</a:t>
            </a:r>
          </a:p>
          <a:p>
            <a:pPr marL="342900" lvl="0" indent="-342900">
              <a:buFont typeface="+mj-lt"/>
              <a:buAutoNum type="arabicPeriod" startAt="8"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F di no 7 , </a:t>
            </a:r>
            <a:r>
              <a:rPr lang="en-US" dirty="0" err="1"/>
              <a:t>ubahlah</a:t>
            </a:r>
            <a:r>
              <a:rPr lang="en-US" dirty="0"/>
              <a:t> kernel </a:t>
            </a:r>
            <a:r>
              <a:rPr lang="en-US" dirty="0" err="1"/>
              <a:t>filternya</a:t>
            </a:r>
            <a:r>
              <a:rPr lang="en-US" dirty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:</a:t>
            </a:r>
            <a:endParaRPr lang="en-US" dirty="0"/>
          </a:p>
          <a:p>
            <a:endParaRPr lang="en-US" dirty="0"/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 bwMode="auto">
          <a:xfrm flipV="1">
            <a:off x="7983817" y="5818929"/>
            <a:ext cx="135354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180686"/>
              </p:ext>
            </p:extLst>
          </p:nvPr>
        </p:nvGraphicFramePr>
        <p:xfrm>
          <a:off x="7418599" y="5741115"/>
          <a:ext cx="1571991" cy="899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Equation" r:id="rId10" imgW="1244600" imgH="711200" progId="Equation.3">
                  <p:embed/>
                </p:oleObj>
              </mc:Choice>
              <mc:Fallback>
                <p:oleObj name="Equation" r:id="rId10" imgW="1244600" imgH="711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8599" y="5741115"/>
                        <a:ext cx="1571991" cy="8999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78372" y="6166851"/>
            <a:ext cx="589308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0215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sebelumnya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99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id-ID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69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4788" y="1659755"/>
            <a:ext cx="6269038" cy="2743200"/>
          </a:xfrm>
          <a:noFill/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Prinsip Filter Dalam Image Processing</a:t>
            </a:r>
          </a:p>
        </p:txBody>
      </p:sp>
      <p:sp>
        <p:nvSpPr>
          <p:cNvPr id="5124" name="Line 9"/>
          <p:cNvSpPr>
            <a:spLocks noChangeShapeType="1"/>
          </p:cNvSpPr>
          <p:nvPr/>
        </p:nvSpPr>
        <p:spPr bwMode="auto">
          <a:xfrm flipH="1">
            <a:off x="7392524" y="1480368"/>
            <a:ext cx="11113" cy="292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Line 10"/>
          <p:cNvSpPr>
            <a:spLocks noChangeShapeType="1"/>
          </p:cNvSpPr>
          <p:nvPr/>
        </p:nvSpPr>
        <p:spPr bwMode="auto">
          <a:xfrm>
            <a:off x="7403637" y="4010025"/>
            <a:ext cx="1303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Line 11"/>
          <p:cNvSpPr>
            <a:spLocks noChangeShapeType="1"/>
          </p:cNvSpPr>
          <p:nvPr/>
        </p:nvSpPr>
        <p:spPr bwMode="auto">
          <a:xfrm flipH="1" flipV="1">
            <a:off x="6184437" y="401002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Text Box 12"/>
          <p:cNvSpPr txBox="1">
            <a:spLocks noChangeArrowheads="1"/>
          </p:cNvSpPr>
          <p:nvPr/>
        </p:nvSpPr>
        <p:spPr bwMode="auto">
          <a:xfrm>
            <a:off x="7036131" y="4184650"/>
            <a:ext cx="735012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 err="1"/>
              <a:t>rendah</a:t>
            </a:r>
            <a:endParaRPr lang="en-US" sz="1400" dirty="0"/>
          </a:p>
        </p:txBody>
      </p:sp>
      <p:sp>
        <p:nvSpPr>
          <p:cNvPr id="5128" name="Text Box 13"/>
          <p:cNvSpPr txBox="1">
            <a:spLocks noChangeArrowheads="1"/>
          </p:cNvSpPr>
          <p:nvPr/>
        </p:nvSpPr>
        <p:spPr bwMode="auto">
          <a:xfrm>
            <a:off x="8162462" y="4191175"/>
            <a:ext cx="608012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 err="1"/>
              <a:t>tinggi</a:t>
            </a:r>
            <a:endParaRPr lang="en-US" sz="1400" dirty="0"/>
          </a:p>
        </p:txBody>
      </p:sp>
      <p:sp>
        <p:nvSpPr>
          <p:cNvPr id="5129" name="Text Box 14"/>
          <p:cNvSpPr txBox="1">
            <a:spLocks noChangeArrowheads="1"/>
          </p:cNvSpPr>
          <p:nvPr/>
        </p:nvSpPr>
        <p:spPr bwMode="auto">
          <a:xfrm>
            <a:off x="6089187" y="4141403"/>
            <a:ext cx="608012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 err="1"/>
              <a:t>tinggi</a:t>
            </a:r>
            <a:endParaRPr lang="en-US" sz="1400" dirty="0"/>
          </a:p>
        </p:txBody>
      </p:sp>
      <p:sp>
        <p:nvSpPr>
          <p:cNvPr id="5130" name="Text Box 28"/>
          <p:cNvSpPr txBox="1">
            <a:spLocks noChangeArrowheads="1"/>
          </p:cNvSpPr>
          <p:nvPr/>
        </p:nvSpPr>
        <p:spPr bwMode="auto">
          <a:xfrm>
            <a:off x="2051051" y="4730750"/>
            <a:ext cx="78787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FFT dari gambar photo terlihat bahwa banyak data (ditunjukkan dengan warna terang) di frekwensi rendah, sedangkan di daerah frekwensi tinggi hanya terdapat sedikit data (ditunjukkan dengan warna gelap)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17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67398" y="1657350"/>
            <a:ext cx="6269038" cy="2743200"/>
          </a:xfrm>
          <a:noFill/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Prinsip Filter Dalam Image Processing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 flipH="1">
            <a:off x="7521949" y="1709739"/>
            <a:ext cx="11113" cy="292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7602912" y="4568825"/>
            <a:ext cx="1303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H="1" flipV="1">
            <a:off x="6231311" y="455295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7129836" y="4579938"/>
            <a:ext cx="735012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/>
              <a:t>rendah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8495086" y="4578350"/>
            <a:ext cx="608012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/>
              <a:t>tinggi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6009061" y="4575175"/>
            <a:ext cx="608012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/>
              <a:t>tinggi</a:t>
            </a:r>
          </a:p>
        </p:txBody>
      </p:sp>
      <p:sp>
        <p:nvSpPr>
          <p:cNvPr id="6154" name="Text Box 13"/>
          <p:cNvSpPr txBox="1">
            <a:spLocks noChangeArrowheads="1"/>
          </p:cNvSpPr>
          <p:nvPr/>
        </p:nvSpPr>
        <p:spPr bwMode="auto">
          <a:xfrm>
            <a:off x="2069679" y="5054600"/>
            <a:ext cx="78787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/>
              <a:t>FFT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photo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data (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terang</a:t>
            </a:r>
            <a:r>
              <a:rPr lang="en-US" dirty="0"/>
              <a:t>) di </a:t>
            </a:r>
            <a:r>
              <a:rPr lang="en-US" dirty="0" err="1"/>
              <a:t>frekwensi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di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frekwensi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data (</a:t>
            </a:r>
            <a:r>
              <a:rPr lang="en-US" dirty="0" err="1"/>
              <a:t>warnanya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terang</a:t>
            </a:r>
            <a:r>
              <a:rPr lang="en-US" dirty="0"/>
              <a:t>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94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Prinsip Filter Dalam Image Processing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40274"/>
            <a:ext cx="9583270" cy="31099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frekwensi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,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kemiripan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titik-titik</a:t>
            </a:r>
            <a:r>
              <a:rPr lang="en-US" dirty="0"/>
              <a:t> </a:t>
            </a:r>
            <a:r>
              <a:rPr lang="en-US" dirty="0" err="1"/>
              <a:t>tetangganya</a:t>
            </a:r>
            <a:r>
              <a:rPr lang="en-US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frekwensi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nilai</a:t>
            </a:r>
            <a:r>
              <a:rPr lang="en-US" dirty="0"/>
              <a:t> gray-</a:t>
            </a:r>
            <a:r>
              <a:rPr lang="en-US" dirty="0" err="1"/>
              <a:t>scalenya</a:t>
            </a:r>
            <a:r>
              <a:rPr lang="en-US" dirty="0"/>
              <a:t> (</a:t>
            </a:r>
            <a:r>
              <a:rPr lang="en-US" dirty="0" err="1"/>
              <a:t>warna</a:t>
            </a:r>
            <a:r>
              <a:rPr lang="en-US" dirty="0"/>
              <a:t>)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titik-titik</a:t>
            </a:r>
            <a:r>
              <a:rPr lang="en-US" dirty="0"/>
              <a:t> </a:t>
            </a:r>
            <a:r>
              <a:rPr lang="en-US" dirty="0" err="1"/>
              <a:t>tetangganya</a:t>
            </a:r>
            <a:r>
              <a:rPr lang="en-US" dirty="0"/>
              <a:t>.</a:t>
            </a:r>
          </a:p>
        </p:txBody>
      </p:sp>
      <p:grpSp>
        <p:nvGrpSpPr>
          <p:cNvPr id="7172" name="Group 12"/>
          <p:cNvGrpSpPr>
            <a:grpSpLocks/>
          </p:cNvGrpSpPr>
          <p:nvPr/>
        </p:nvGrpSpPr>
        <p:grpSpPr bwMode="auto">
          <a:xfrm>
            <a:off x="2889157" y="4573962"/>
            <a:ext cx="4964112" cy="1722437"/>
            <a:chOff x="862" y="2870"/>
            <a:chExt cx="3127" cy="1085"/>
          </a:xfrm>
        </p:grpSpPr>
        <p:sp>
          <p:nvSpPr>
            <p:cNvPr id="7173" name="Rectangle 4"/>
            <p:cNvSpPr>
              <a:spLocks noChangeArrowheads="1"/>
            </p:cNvSpPr>
            <p:nvPr/>
          </p:nvSpPr>
          <p:spPr bwMode="auto">
            <a:xfrm>
              <a:off x="892" y="2871"/>
              <a:ext cx="1263" cy="753"/>
            </a:xfrm>
            <a:prstGeom prst="rect">
              <a:avLst/>
            </a:prstGeom>
            <a:gradFill rotWithShape="1">
              <a:gsLst>
                <a:gs pos="0">
                  <a:srgbClr val="5E9EFF"/>
                </a:gs>
                <a:gs pos="20000">
                  <a:srgbClr val="85C2FF"/>
                </a:gs>
                <a:gs pos="35001">
                  <a:srgbClr val="C4D6EB"/>
                </a:gs>
                <a:gs pos="50000">
                  <a:srgbClr val="FFEBFA"/>
                </a:gs>
                <a:gs pos="64999">
                  <a:srgbClr val="C4D6EB"/>
                </a:gs>
                <a:gs pos="80000">
                  <a:srgbClr val="85C2FF"/>
                </a:gs>
                <a:gs pos="100000">
                  <a:srgbClr val="5E9E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174" name="Text Box 5"/>
            <p:cNvSpPr txBox="1">
              <a:spLocks noChangeArrowheads="1"/>
            </p:cNvSpPr>
            <p:nvPr/>
          </p:nvSpPr>
          <p:spPr bwMode="auto">
            <a:xfrm>
              <a:off x="862" y="3724"/>
              <a:ext cx="1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Frekwensi rendah</a:t>
              </a:r>
            </a:p>
          </p:txBody>
        </p:sp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2751" y="3719"/>
              <a:ext cx="1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Frekwensi Tinggi</a:t>
              </a:r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807" y="2879"/>
              <a:ext cx="390" cy="744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3191" y="2882"/>
              <a:ext cx="390" cy="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3599" y="2872"/>
              <a:ext cx="390" cy="744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2798" y="2870"/>
              <a:ext cx="1179" cy="7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863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Prinsip Filter Dalam Image Processing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293" y="1928535"/>
            <a:ext cx="9946341" cy="420332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membuang</a:t>
            </a:r>
            <a:r>
              <a:rPr lang="en-US" sz="2400" dirty="0"/>
              <a:t> </a:t>
            </a:r>
            <a:r>
              <a:rPr lang="en-US" sz="2400" dirty="0" err="1"/>
              <a:t>titik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titik-titik</a:t>
            </a:r>
            <a:r>
              <a:rPr lang="en-US" sz="2400" dirty="0"/>
              <a:t> </a:t>
            </a:r>
            <a:r>
              <a:rPr lang="en-US" sz="2400" dirty="0" err="1"/>
              <a:t>tetangganya</a:t>
            </a:r>
            <a:r>
              <a:rPr lang="en-US" sz="2400" dirty="0"/>
              <a:t> (</a:t>
            </a:r>
            <a:r>
              <a:rPr lang="en-US" sz="2400" i="1" dirty="0"/>
              <a:t>proses </a:t>
            </a:r>
            <a:r>
              <a:rPr lang="en-US" sz="2400" i="1" dirty="0" err="1"/>
              <a:t>reduksi</a:t>
            </a:r>
            <a:r>
              <a:rPr lang="en-US" sz="2400" i="1" dirty="0"/>
              <a:t> noise</a:t>
            </a:r>
            <a:r>
              <a:rPr lang="en-US" sz="2400" dirty="0"/>
              <a:t>)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Low-Pass Filter (LPF),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filter yang </a:t>
            </a:r>
            <a:r>
              <a:rPr lang="en-US" sz="2400" dirty="0" err="1"/>
              <a:t>mengambil</a:t>
            </a:r>
            <a:r>
              <a:rPr lang="en-US" sz="2400" dirty="0"/>
              <a:t> data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frekwensi</a:t>
            </a:r>
            <a:r>
              <a:rPr lang="en-US" sz="2400" dirty="0"/>
              <a:t> </a:t>
            </a:r>
            <a:r>
              <a:rPr lang="en-US" sz="2400" dirty="0" err="1"/>
              <a:t>rendah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membuang</a:t>
            </a:r>
            <a:r>
              <a:rPr lang="en-US" sz="2400" dirty="0"/>
              <a:t> data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frekwensi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mempertahankan</a:t>
            </a:r>
            <a:r>
              <a:rPr lang="en-US" sz="2400" dirty="0"/>
              <a:t> </a:t>
            </a:r>
            <a:r>
              <a:rPr lang="en-US" sz="2400" dirty="0" err="1"/>
              <a:t>titik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titik-titik</a:t>
            </a:r>
            <a:r>
              <a:rPr lang="en-US" sz="2400" dirty="0"/>
              <a:t> </a:t>
            </a:r>
            <a:r>
              <a:rPr lang="en-US" sz="2400" dirty="0" err="1"/>
              <a:t>tetangganya</a:t>
            </a:r>
            <a:r>
              <a:rPr lang="en-US" sz="2400" dirty="0"/>
              <a:t> (</a:t>
            </a:r>
            <a:r>
              <a:rPr lang="en-US" sz="2400" i="1" dirty="0"/>
              <a:t>proses </a:t>
            </a:r>
            <a:r>
              <a:rPr lang="en-US" sz="2400" i="1" dirty="0" err="1"/>
              <a:t>deteksi</a:t>
            </a:r>
            <a:r>
              <a:rPr lang="en-US" sz="2400" i="1" dirty="0"/>
              <a:t> </a:t>
            </a:r>
            <a:r>
              <a:rPr lang="en-US" sz="2400" i="1" dirty="0" err="1"/>
              <a:t>tepi</a:t>
            </a:r>
            <a:r>
              <a:rPr lang="en-US" sz="2400" dirty="0"/>
              <a:t>)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High-Pass Filter (HPF),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filter yang </a:t>
            </a:r>
            <a:r>
              <a:rPr lang="en-US" sz="2400" dirty="0" err="1"/>
              <a:t>mengambil</a:t>
            </a:r>
            <a:r>
              <a:rPr lang="en-US" sz="2400" dirty="0"/>
              <a:t> data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frekwensi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membuang</a:t>
            </a:r>
            <a:r>
              <a:rPr lang="en-US" sz="2400" dirty="0"/>
              <a:t> data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frekwensi</a:t>
            </a:r>
            <a:r>
              <a:rPr lang="en-US" sz="2400" dirty="0"/>
              <a:t> </a:t>
            </a:r>
            <a:r>
              <a:rPr lang="en-US" sz="2400" dirty="0" err="1"/>
              <a:t>rendah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mempertahankan</a:t>
            </a:r>
            <a:r>
              <a:rPr lang="en-US" sz="2400" dirty="0"/>
              <a:t> </a:t>
            </a:r>
            <a:r>
              <a:rPr lang="en-US" sz="2400" dirty="0" err="1"/>
              <a:t>titik</a:t>
            </a:r>
            <a:r>
              <a:rPr lang="en-US" sz="2400" dirty="0"/>
              <a:t> yang </a:t>
            </a:r>
            <a:r>
              <a:rPr lang="en-US" sz="2400" dirty="0" err="1"/>
              <a:t>dekat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titik-titik</a:t>
            </a:r>
            <a:r>
              <a:rPr lang="en-US" sz="2400" dirty="0"/>
              <a:t> </a:t>
            </a:r>
            <a:r>
              <a:rPr lang="en-US" sz="2400" dirty="0" err="1"/>
              <a:t>tetangganya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titik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titik-titik</a:t>
            </a:r>
            <a:r>
              <a:rPr lang="en-US" sz="2400" dirty="0"/>
              <a:t> </a:t>
            </a:r>
            <a:r>
              <a:rPr lang="en-US" sz="2400" dirty="0" err="1"/>
              <a:t>tetangganya</a:t>
            </a:r>
            <a:r>
              <a:rPr lang="en-US" sz="2400" dirty="0"/>
              <a:t> (</a:t>
            </a:r>
            <a:r>
              <a:rPr lang="en-US" sz="2400" dirty="0" err="1"/>
              <a:t>sharperness</a:t>
            </a:r>
            <a:r>
              <a:rPr lang="en-US" sz="2400" dirty="0"/>
              <a:t>)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Band </a:t>
            </a:r>
            <a:r>
              <a:rPr lang="id-ID" sz="2400" dirty="0"/>
              <a:t>Stop</a:t>
            </a:r>
            <a:r>
              <a:rPr lang="en-US" sz="2400" dirty="0"/>
              <a:t> Filter, yang </a:t>
            </a:r>
            <a:r>
              <a:rPr lang="en-US" sz="2400" dirty="0" err="1"/>
              <a:t>berguna</a:t>
            </a:r>
            <a:r>
              <a:rPr lang="en-US" sz="2400" dirty="0"/>
              <a:t> </a:t>
            </a:r>
            <a:r>
              <a:rPr lang="en-US" sz="2400" dirty="0" err="1"/>
              <a:t>mempertahankan</a:t>
            </a:r>
            <a:r>
              <a:rPr lang="en-US" sz="2400" dirty="0"/>
              <a:t> </a:t>
            </a:r>
            <a:r>
              <a:rPr lang="en-US" sz="2400" dirty="0" err="1"/>
              <a:t>frekwensi</a:t>
            </a:r>
            <a:r>
              <a:rPr lang="en-US" sz="2400" dirty="0"/>
              <a:t> </a:t>
            </a:r>
            <a:r>
              <a:rPr lang="en-US" sz="2400" dirty="0" err="1"/>
              <a:t>rendah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terlalu</a:t>
            </a:r>
            <a:r>
              <a:rPr lang="en-US" sz="2400" dirty="0"/>
              <a:t> </a:t>
            </a:r>
            <a:r>
              <a:rPr lang="en-US" sz="2400" dirty="0" err="1"/>
              <a:t>rendah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05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56AF41D-5B1E-4F56-A8C4-720B73F91E3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948" y="61914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Mask Processing</a:t>
            </a:r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98231" y="1705708"/>
            <a:ext cx="11347938" cy="41148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i="1" dirty="0"/>
              <a:t>point processing </a:t>
            </a:r>
            <a:r>
              <a:rPr lang="en-US" altLang="en-US" dirty="0" err="1"/>
              <a:t>kita</a:t>
            </a:r>
            <a:r>
              <a:rPr lang="en-US" altLang="en-US" dirty="0"/>
              <a:t> </a:t>
            </a:r>
            <a:r>
              <a:rPr lang="en-US" altLang="en-US" dirty="0" err="1"/>
              <a:t>hanya</a:t>
            </a:r>
            <a:r>
              <a:rPr lang="en-US" altLang="en-US" dirty="0"/>
              <a:t> </a:t>
            </a:r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/>
              <a:t>operasi</a:t>
            </a:r>
            <a:r>
              <a:rPr lang="en-US" altLang="en-US" dirty="0"/>
              <a:t>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dirty="0" err="1"/>
              <a:t>masing-masing</a:t>
            </a:r>
            <a:r>
              <a:rPr lang="en-US" altLang="en-US" dirty="0"/>
              <a:t> </a:t>
            </a:r>
            <a:r>
              <a:rPr lang="en-US" altLang="en-US" dirty="0" err="1"/>
              <a:t>piksel</a:t>
            </a:r>
            <a:r>
              <a:rPr lang="en-US" altLang="en-US" dirty="0"/>
              <a:t>,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mask processing </a:t>
            </a:r>
            <a:r>
              <a:rPr lang="en-US" altLang="en-US" dirty="0" err="1"/>
              <a:t>kita</a:t>
            </a:r>
            <a:r>
              <a:rPr lang="en-US" altLang="en-US" dirty="0"/>
              <a:t> </a:t>
            </a:r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/>
              <a:t>operasi</a:t>
            </a:r>
            <a:r>
              <a:rPr lang="en-US" altLang="en-US" dirty="0"/>
              <a:t>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jendela</a:t>
            </a:r>
            <a:r>
              <a:rPr lang="en-US" altLang="en-US" dirty="0"/>
              <a:t> </a:t>
            </a:r>
            <a:r>
              <a:rPr lang="en-US" altLang="en-US" dirty="0" err="1"/>
              <a:t>ketetanggaan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 err="1"/>
              <a:t>Kemudian</a:t>
            </a:r>
            <a:r>
              <a:rPr lang="en-US" altLang="en-US" dirty="0"/>
              <a:t> </a:t>
            </a:r>
            <a:r>
              <a:rPr lang="en-US" altLang="en-US" dirty="0" err="1"/>
              <a:t>kita</a:t>
            </a:r>
            <a:r>
              <a:rPr lang="en-US" altLang="en-US" dirty="0"/>
              <a:t> </a:t>
            </a:r>
            <a:r>
              <a:rPr lang="en-US" altLang="en-US" dirty="0" err="1"/>
              <a:t>menerapkan</a:t>
            </a:r>
            <a:r>
              <a:rPr lang="en-US" altLang="en-US" dirty="0"/>
              <a:t> (</a:t>
            </a:r>
            <a:r>
              <a:rPr lang="en-US" altLang="en-US" dirty="0" err="1"/>
              <a:t>mengkonvolusikan</a:t>
            </a:r>
            <a:r>
              <a:rPr lang="en-US" altLang="en-US" dirty="0"/>
              <a:t>)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i="1" dirty="0"/>
              <a:t>mask</a:t>
            </a:r>
            <a:r>
              <a:rPr lang="en-US" altLang="en-US" dirty="0"/>
              <a:t> </a:t>
            </a:r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dirty="0" err="1"/>
              <a:t>jendela</a:t>
            </a:r>
            <a:r>
              <a:rPr lang="en-US" altLang="en-US" dirty="0"/>
              <a:t> </a:t>
            </a:r>
            <a:r>
              <a:rPr lang="en-US" altLang="en-US" dirty="0" err="1"/>
              <a:t>tersebut</a:t>
            </a:r>
            <a:r>
              <a:rPr lang="en-US" altLang="en-US" dirty="0"/>
              <a:t>. </a:t>
            </a:r>
            <a:r>
              <a:rPr lang="en-US" altLang="en-US" i="1" dirty="0"/>
              <a:t>Mask</a:t>
            </a:r>
            <a:r>
              <a:rPr lang="en-US" altLang="en-US" dirty="0"/>
              <a:t> </a:t>
            </a:r>
            <a:r>
              <a:rPr lang="en-US" altLang="en-US" dirty="0" err="1"/>
              <a:t>sering</a:t>
            </a:r>
            <a:r>
              <a:rPr lang="en-US" altLang="en-US" dirty="0"/>
              <a:t> </a:t>
            </a:r>
            <a:r>
              <a:rPr lang="en-US" altLang="en-US" dirty="0" err="1"/>
              <a:t>juga</a:t>
            </a:r>
            <a:r>
              <a:rPr lang="en-US" altLang="en-US" dirty="0"/>
              <a:t> 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i="1" dirty="0"/>
              <a:t>filter.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388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Prinsip Filter Dalam Image Processing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2257986" y="1895441"/>
            <a:ext cx="7223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yang </a:t>
            </a:r>
            <a:r>
              <a:rPr lang="en-US" sz="2400" dirty="0" err="1"/>
              <a:t>difilter</a:t>
            </a:r>
            <a:r>
              <a:rPr lang="en-US" sz="2400" dirty="0"/>
              <a:t> Y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asal</a:t>
            </a:r>
            <a:r>
              <a:rPr lang="en-US" sz="2400" dirty="0"/>
              <a:t> X </a:t>
            </a:r>
            <a:r>
              <a:rPr lang="en-US" sz="2400" dirty="0" err="1"/>
              <a:t>dan</a:t>
            </a:r>
            <a:r>
              <a:rPr lang="en-US" sz="2400" dirty="0"/>
              <a:t> filter </a:t>
            </a:r>
            <a:r>
              <a:rPr lang="en-US" sz="2400" dirty="0" err="1"/>
              <a:t>dengan</a:t>
            </a:r>
            <a:r>
              <a:rPr lang="en-US" sz="2400" dirty="0"/>
              <a:t> kernel H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dihitung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:</a:t>
            </a:r>
          </a:p>
        </p:txBody>
      </p:sp>
      <p:graphicFrame>
        <p:nvGraphicFramePr>
          <p:cNvPr id="9220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650973"/>
              </p:ext>
            </p:extLst>
          </p:nvPr>
        </p:nvGraphicFramePr>
        <p:xfrm>
          <a:off x="4130303" y="3289919"/>
          <a:ext cx="32035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3" imgW="723272" imgH="177646" progId="Equation.3">
                  <p:embed/>
                </p:oleObj>
              </mc:Choice>
              <mc:Fallback>
                <p:oleObj name="Equation" r:id="rId3" imgW="723272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303" y="3289919"/>
                        <a:ext cx="3203575" cy="787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Line 7"/>
          <p:cNvSpPr>
            <a:spLocks noChangeShapeType="1"/>
          </p:cNvSpPr>
          <p:nvPr/>
        </p:nvSpPr>
        <p:spPr bwMode="auto">
          <a:xfrm>
            <a:off x="6276602" y="3966194"/>
            <a:ext cx="0" cy="129698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5701928" y="5191744"/>
            <a:ext cx="150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3366FF"/>
                </a:solidFill>
              </a:rPr>
              <a:t>Konvolusi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23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Konvolusi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2096341" y="2006134"/>
            <a:ext cx="6240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/>
              <a:t>Konvolusi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H </a:t>
            </a:r>
            <a:r>
              <a:rPr lang="en-US" sz="2400" dirty="0" err="1"/>
              <a:t>dan</a:t>
            </a:r>
            <a:r>
              <a:rPr lang="en-US" sz="2400" dirty="0"/>
              <a:t> X </a:t>
            </a:r>
            <a:r>
              <a:rPr lang="en-US" sz="2400" dirty="0" err="1"/>
              <a:t>didefinisikan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:</a:t>
            </a:r>
          </a:p>
        </p:txBody>
      </p:sp>
      <p:graphicFrame>
        <p:nvGraphicFramePr>
          <p:cNvPr id="1024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993783"/>
              </p:ext>
            </p:extLst>
          </p:nvPr>
        </p:nvGraphicFramePr>
        <p:xfrm>
          <a:off x="2472579" y="2701460"/>
          <a:ext cx="662622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3" imgW="2489200" imgH="355600" progId="Equation.3">
                  <p:embed/>
                </p:oleObj>
              </mc:Choice>
              <mc:Fallback>
                <p:oleObj name="Equation" r:id="rId3" imgW="24892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579" y="2701460"/>
                        <a:ext cx="6626225" cy="9477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2688479" y="3804772"/>
            <a:ext cx="60635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Dimana (x,y) adalah posisi filter </a:t>
            </a:r>
          </a:p>
          <a:p>
            <a:pPr eaLnBrk="1" hangingPunct="1"/>
            <a:r>
              <a:rPr lang="en-US" sz="2400"/>
              <a:t>             dan (Tx,Ty) adalah titik yang difilter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554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tohPresentasiUntukModulPENS.pptx" id="{23BD0960-48CD-4C49-89E7-CEC4AC1DB7B4}" vid="{3450A636-DD8D-488F-8024-338A71B42E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1550</TotalTime>
  <Words>1430</Words>
  <Application>Microsoft Office PowerPoint</Application>
  <PresentationFormat>Widescreen</PresentationFormat>
  <Paragraphs>251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Myriad Pro</vt:lpstr>
      <vt:lpstr>Tahoma</vt:lpstr>
      <vt:lpstr>Times New Roman</vt:lpstr>
      <vt:lpstr>Wingdings</vt:lpstr>
      <vt:lpstr>Tema Office</vt:lpstr>
      <vt:lpstr>Equation</vt:lpstr>
      <vt:lpstr>MODUL 4 PERBAIKAN KUALITAS CITRA (2)</vt:lpstr>
      <vt:lpstr>Materi Kuliah</vt:lpstr>
      <vt:lpstr>Prinsip Filter Dalam Image Processing</vt:lpstr>
      <vt:lpstr>Prinsip Filter Dalam Image Processing</vt:lpstr>
      <vt:lpstr>Prinsip Filter Dalam Image Processing</vt:lpstr>
      <vt:lpstr>Prinsip Filter Dalam Image Processing</vt:lpstr>
      <vt:lpstr>Mask Processing</vt:lpstr>
      <vt:lpstr>Prinsip Filter Dalam Image Processing</vt:lpstr>
      <vt:lpstr>Konvolusi</vt:lpstr>
      <vt:lpstr>Proses Konvolusi</vt:lpstr>
      <vt:lpstr>Proses Konvolusi</vt:lpstr>
      <vt:lpstr>Proses Konvolusi</vt:lpstr>
      <vt:lpstr>Proses Konvolusi</vt:lpstr>
      <vt:lpstr>Contoh Konvolusi</vt:lpstr>
      <vt:lpstr>Jenis-jenis filter spasial</vt:lpstr>
      <vt:lpstr>Filter Kernel</vt:lpstr>
      <vt:lpstr>Low Pass Filter</vt:lpstr>
      <vt:lpstr>Low Pass Filter</vt:lpstr>
      <vt:lpstr>Low Pass Filter</vt:lpstr>
      <vt:lpstr>High Pass Filter</vt:lpstr>
      <vt:lpstr>High Pass Filter</vt:lpstr>
      <vt:lpstr>Edge detection</vt:lpstr>
      <vt:lpstr>Edge detection</vt:lpstr>
      <vt:lpstr>Band Pass Filter</vt:lpstr>
      <vt:lpstr>PowerPoint Presentation</vt:lpstr>
      <vt:lpstr>Terima Kasih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 PENGENALAN IMAGE PROCESSING</dc:title>
  <dc:creator>Nana</dc:creator>
  <cp:lastModifiedBy>Nana</cp:lastModifiedBy>
  <cp:revision>80</cp:revision>
  <dcterms:created xsi:type="dcterms:W3CDTF">2016-08-29T14:47:27Z</dcterms:created>
  <dcterms:modified xsi:type="dcterms:W3CDTF">2016-12-19T14:49:17Z</dcterms:modified>
</cp:coreProperties>
</file>