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8" r:id="rId3"/>
    <p:sldId id="257" r:id="rId4"/>
    <p:sldId id="266" r:id="rId5"/>
    <p:sldId id="272" r:id="rId6"/>
    <p:sldId id="271" r:id="rId7"/>
    <p:sldId id="270" r:id="rId8"/>
    <p:sldId id="263" r:id="rId9"/>
    <p:sldId id="273" r:id="rId10"/>
    <p:sldId id="260" r:id="rId11"/>
    <p:sldId id="274" r:id="rId12"/>
    <p:sldId id="275" r:id="rId13"/>
    <p:sldId id="276" r:id="rId14"/>
    <p:sldId id="259"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4" d="100"/>
          <a:sy n="64" d="100"/>
        </p:scale>
        <p:origin x="7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F27709-D7F2-44D5-9742-2B6AF62064B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B5B3CAF-7C36-49DF-BD5D-E97A719EE9EE}">
      <dgm:prSet phldrT="[Text]"/>
      <dgm:spPr/>
      <dgm:t>
        <a:bodyPr/>
        <a:lstStyle/>
        <a:p>
          <a:r>
            <a:rPr lang="en-US" dirty="0" err="1" smtClean="0"/>
            <a:t>Tingginya</a:t>
          </a:r>
          <a:r>
            <a:rPr lang="en-US" dirty="0" smtClean="0"/>
            <a:t> </a:t>
          </a:r>
          <a:r>
            <a:rPr lang="en-US" dirty="0" err="1" smtClean="0"/>
            <a:t>Trafik</a:t>
          </a:r>
          <a:endParaRPr lang="en-US" dirty="0"/>
        </a:p>
      </dgm:t>
    </dgm:pt>
    <dgm:pt modelId="{1EACF5E1-9112-482D-A4E9-544831E579EB}" type="parTrans" cxnId="{9481AD23-A805-4A18-818B-2F31A8BD5AB4}">
      <dgm:prSet/>
      <dgm:spPr/>
      <dgm:t>
        <a:bodyPr/>
        <a:lstStyle/>
        <a:p>
          <a:endParaRPr lang="en-US"/>
        </a:p>
      </dgm:t>
    </dgm:pt>
    <dgm:pt modelId="{9077FF64-1C61-44AA-B37F-C1420F3E6A30}" type="sibTrans" cxnId="{9481AD23-A805-4A18-818B-2F31A8BD5AB4}">
      <dgm:prSet/>
      <dgm:spPr/>
      <dgm:t>
        <a:bodyPr/>
        <a:lstStyle/>
        <a:p>
          <a:endParaRPr lang="en-US"/>
        </a:p>
      </dgm:t>
    </dgm:pt>
    <dgm:pt modelId="{6C712AD8-414E-4D82-A92F-A62830237B09}">
      <dgm:prSet phldrT="[Text]"/>
      <dgm:spPr/>
      <dgm:t>
        <a:bodyPr/>
        <a:lstStyle/>
        <a:p>
          <a:r>
            <a:rPr lang="en-US" dirty="0" err="1" smtClean="0"/>
            <a:t>Kompleksitas</a:t>
          </a:r>
          <a:r>
            <a:rPr lang="en-US" dirty="0" smtClean="0"/>
            <a:t> </a:t>
          </a:r>
          <a:r>
            <a:rPr lang="en-US" dirty="0" err="1" smtClean="0"/>
            <a:t>Infrastruktur</a:t>
          </a:r>
          <a:r>
            <a:rPr lang="en-US" dirty="0" smtClean="0"/>
            <a:t> </a:t>
          </a:r>
          <a:r>
            <a:rPr lang="en-US" dirty="0" err="1" smtClean="0"/>
            <a:t>dan</a:t>
          </a:r>
          <a:r>
            <a:rPr lang="en-US" dirty="0" smtClean="0"/>
            <a:t> </a:t>
          </a:r>
          <a:r>
            <a:rPr lang="en-US" dirty="0" err="1" smtClean="0"/>
            <a:t>koordinasi</a:t>
          </a:r>
          <a:endParaRPr lang="en-US" dirty="0"/>
        </a:p>
      </dgm:t>
    </dgm:pt>
    <dgm:pt modelId="{79360E04-FF5B-475E-95B9-B46DA4AA8C21}" type="parTrans" cxnId="{819F2906-5513-434A-AE89-B84552A8EB55}">
      <dgm:prSet/>
      <dgm:spPr/>
      <dgm:t>
        <a:bodyPr/>
        <a:lstStyle/>
        <a:p>
          <a:endParaRPr lang="en-US"/>
        </a:p>
      </dgm:t>
    </dgm:pt>
    <dgm:pt modelId="{5947094A-249D-4BE2-B058-2F09A8614E7A}" type="sibTrans" cxnId="{819F2906-5513-434A-AE89-B84552A8EB55}">
      <dgm:prSet/>
      <dgm:spPr/>
      <dgm:t>
        <a:bodyPr/>
        <a:lstStyle/>
        <a:p>
          <a:endParaRPr lang="en-US"/>
        </a:p>
      </dgm:t>
    </dgm:pt>
    <dgm:pt modelId="{4F472E2B-0AE0-4655-975A-21CCEBCC0E68}">
      <dgm:prSet phldrT="[Text]"/>
      <dgm:spPr/>
      <dgm:t>
        <a:bodyPr/>
        <a:lstStyle/>
        <a:p>
          <a:r>
            <a:rPr lang="en-US" dirty="0" smtClean="0"/>
            <a:t>Rule based Detection vs </a:t>
          </a:r>
          <a:r>
            <a:rPr lang="en-US" dirty="0" err="1" smtClean="0"/>
            <a:t>Anomali</a:t>
          </a:r>
          <a:r>
            <a:rPr lang="en-US" dirty="0" smtClean="0"/>
            <a:t> based Detection </a:t>
          </a:r>
          <a:endParaRPr lang="en-US" dirty="0"/>
        </a:p>
      </dgm:t>
    </dgm:pt>
    <dgm:pt modelId="{4A867600-980B-48E6-A2D6-A1025B881B10}" type="parTrans" cxnId="{EC757D0F-3E5A-4ADA-89A5-C0D8E5E0BFB6}">
      <dgm:prSet/>
      <dgm:spPr/>
      <dgm:t>
        <a:bodyPr/>
        <a:lstStyle/>
        <a:p>
          <a:endParaRPr lang="en-US"/>
        </a:p>
      </dgm:t>
    </dgm:pt>
    <dgm:pt modelId="{99F5A446-E7F5-40AC-953C-481D8D9F6BA7}" type="sibTrans" cxnId="{EC757D0F-3E5A-4ADA-89A5-C0D8E5E0BFB6}">
      <dgm:prSet/>
      <dgm:spPr/>
      <dgm:t>
        <a:bodyPr/>
        <a:lstStyle/>
        <a:p>
          <a:endParaRPr lang="en-US"/>
        </a:p>
      </dgm:t>
    </dgm:pt>
    <dgm:pt modelId="{C9FD389D-9B9E-43C8-A58B-1FA3B6B31C72}">
      <dgm:prSet phldrT="[Text]"/>
      <dgm:spPr/>
      <dgm:t>
        <a:bodyPr/>
        <a:lstStyle/>
        <a:p>
          <a:r>
            <a:rPr lang="en-US" dirty="0" err="1" smtClean="0"/>
            <a:t>Kompleksitas</a:t>
          </a:r>
          <a:r>
            <a:rPr lang="en-US" dirty="0" smtClean="0"/>
            <a:t> Basis Data </a:t>
          </a:r>
          <a:endParaRPr lang="en-US" dirty="0"/>
        </a:p>
      </dgm:t>
    </dgm:pt>
    <dgm:pt modelId="{A191D9F0-653A-4C8D-90A5-9A01F9D5E9DA}" type="parTrans" cxnId="{DCF8702B-8741-48CA-8663-82F09EA54650}">
      <dgm:prSet/>
      <dgm:spPr/>
      <dgm:t>
        <a:bodyPr/>
        <a:lstStyle/>
        <a:p>
          <a:endParaRPr lang="en-US"/>
        </a:p>
      </dgm:t>
    </dgm:pt>
    <dgm:pt modelId="{CAB7FE77-0364-4AED-BD63-ADE595AB9FC3}" type="sibTrans" cxnId="{DCF8702B-8741-48CA-8663-82F09EA54650}">
      <dgm:prSet/>
      <dgm:spPr/>
      <dgm:t>
        <a:bodyPr/>
        <a:lstStyle/>
        <a:p>
          <a:endParaRPr lang="en-US"/>
        </a:p>
      </dgm:t>
    </dgm:pt>
    <dgm:pt modelId="{92D6DCA2-26B9-4520-8887-80C673B338AD}" type="pres">
      <dgm:prSet presAssocID="{F3F27709-D7F2-44D5-9742-2B6AF62064BD}" presName="diagram" presStyleCnt="0">
        <dgm:presLayoutVars>
          <dgm:dir/>
          <dgm:resizeHandles val="exact"/>
        </dgm:presLayoutVars>
      </dgm:prSet>
      <dgm:spPr/>
    </dgm:pt>
    <dgm:pt modelId="{0B38CC07-ABBA-4DCD-8813-F3A3A163C335}" type="pres">
      <dgm:prSet presAssocID="{BB5B3CAF-7C36-49DF-BD5D-E97A719EE9EE}" presName="node" presStyleLbl="node1" presStyleIdx="0" presStyleCnt="4">
        <dgm:presLayoutVars>
          <dgm:bulletEnabled val="1"/>
        </dgm:presLayoutVars>
      </dgm:prSet>
      <dgm:spPr/>
      <dgm:t>
        <a:bodyPr/>
        <a:lstStyle/>
        <a:p>
          <a:endParaRPr lang="en-US"/>
        </a:p>
      </dgm:t>
    </dgm:pt>
    <dgm:pt modelId="{47951DD4-8447-44CC-9D04-C2F4DAF22C9A}" type="pres">
      <dgm:prSet presAssocID="{9077FF64-1C61-44AA-B37F-C1420F3E6A30}" presName="sibTrans" presStyleCnt="0"/>
      <dgm:spPr/>
    </dgm:pt>
    <dgm:pt modelId="{32CE69CF-C7A0-4FBA-A954-C84ADC9603FF}" type="pres">
      <dgm:prSet presAssocID="{6C712AD8-414E-4D82-A92F-A62830237B09}" presName="node" presStyleLbl="node1" presStyleIdx="1" presStyleCnt="4">
        <dgm:presLayoutVars>
          <dgm:bulletEnabled val="1"/>
        </dgm:presLayoutVars>
      </dgm:prSet>
      <dgm:spPr/>
      <dgm:t>
        <a:bodyPr/>
        <a:lstStyle/>
        <a:p>
          <a:endParaRPr lang="en-US"/>
        </a:p>
      </dgm:t>
    </dgm:pt>
    <dgm:pt modelId="{4DDFB96E-5D69-4CE3-AC0C-0035944597D8}" type="pres">
      <dgm:prSet presAssocID="{5947094A-249D-4BE2-B058-2F09A8614E7A}" presName="sibTrans" presStyleCnt="0"/>
      <dgm:spPr/>
    </dgm:pt>
    <dgm:pt modelId="{0E1953FA-7349-4427-9B9A-CC85DD9C97C8}" type="pres">
      <dgm:prSet presAssocID="{4F472E2B-0AE0-4655-975A-21CCEBCC0E68}" presName="node" presStyleLbl="node1" presStyleIdx="2" presStyleCnt="4">
        <dgm:presLayoutVars>
          <dgm:bulletEnabled val="1"/>
        </dgm:presLayoutVars>
      </dgm:prSet>
      <dgm:spPr/>
      <dgm:t>
        <a:bodyPr/>
        <a:lstStyle/>
        <a:p>
          <a:endParaRPr lang="en-US"/>
        </a:p>
      </dgm:t>
    </dgm:pt>
    <dgm:pt modelId="{13FEDECF-1F3F-4E66-81E9-CC816F8E05ED}" type="pres">
      <dgm:prSet presAssocID="{99F5A446-E7F5-40AC-953C-481D8D9F6BA7}" presName="sibTrans" presStyleCnt="0"/>
      <dgm:spPr/>
    </dgm:pt>
    <dgm:pt modelId="{3A73EC49-4367-4D4B-919C-1BC66893F854}" type="pres">
      <dgm:prSet presAssocID="{C9FD389D-9B9E-43C8-A58B-1FA3B6B31C72}" presName="node" presStyleLbl="node1" presStyleIdx="3" presStyleCnt="4">
        <dgm:presLayoutVars>
          <dgm:bulletEnabled val="1"/>
        </dgm:presLayoutVars>
      </dgm:prSet>
      <dgm:spPr/>
      <dgm:t>
        <a:bodyPr/>
        <a:lstStyle/>
        <a:p>
          <a:endParaRPr lang="en-US"/>
        </a:p>
      </dgm:t>
    </dgm:pt>
  </dgm:ptLst>
  <dgm:cxnLst>
    <dgm:cxn modelId="{866F2F92-F156-41D5-B5E2-00A5FA632B6B}" type="presOf" srcId="{6C712AD8-414E-4D82-A92F-A62830237B09}" destId="{32CE69CF-C7A0-4FBA-A954-C84ADC9603FF}" srcOrd="0" destOrd="0" presId="urn:microsoft.com/office/officeart/2005/8/layout/default"/>
    <dgm:cxn modelId="{819F2906-5513-434A-AE89-B84552A8EB55}" srcId="{F3F27709-D7F2-44D5-9742-2B6AF62064BD}" destId="{6C712AD8-414E-4D82-A92F-A62830237B09}" srcOrd="1" destOrd="0" parTransId="{79360E04-FF5B-475E-95B9-B46DA4AA8C21}" sibTransId="{5947094A-249D-4BE2-B058-2F09A8614E7A}"/>
    <dgm:cxn modelId="{BF4C6A65-AB58-41C1-979C-80AC7EE93EBB}" type="presOf" srcId="{4F472E2B-0AE0-4655-975A-21CCEBCC0E68}" destId="{0E1953FA-7349-4427-9B9A-CC85DD9C97C8}" srcOrd="0" destOrd="0" presId="urn:microsoft.com/office/officeart/2005/8/layout/default"/>
    <dgm:cxn modelId="{0907AED2-0044-4B7E-831A-DD0FB039D777}" type="presOf" srcId="{F3F27709-D7F2-44D5-9742-2B6AF62064BD}" destId="{92D6DCA2-26B9-4520-8887-80C673B338AD}" srcOrd="0" destOrd="0" presId="urn:microsoft.com/office/officeart/2005/8/layout/default"/>
    <dgm:cxn modelId="{040F9ECE-CF04-4F93-B5A8-D1583CE46405}" type="presOf" srcId="{BB5B3CAF-7C36-49DF-BD5D-E97A719EE9EE}" destId="{0B38CC07-ABBA-4DCD-8813-F3A3A163C335}" srcOrd="0" destOrd="0" presId="urn:microsoft.com/office/officeart/2005/8/layout/default"/>
    <dgm:cxn modelId="{EC757D0F-3E5A-4ADA-89A5-C0D8E5E0BFB6}" srcId="{F3F27709-D7F2-44D5-9742-2B6AF62064BD}" destId="{4F472E2B-0AE0-4655-975A-21CCEBCC0E68}" srcOrd="2" destOrd="0" parTransId="{4A867600-980B-48E6-A2D6-A1025B881B10}" sibTransId="{99F5A446-E7F5-40AC-953C-481D8D9F6BA7}"/>
    <dgm:cxn modelId="{9481AD23-A805-4A18-818B-2F31A8BD5AB4}" srcId="{F3F27709-D7F2-44D5-9742-2B6AF62064BD}" destId="{BB5B3CAF-7C36-49DF-BD5D-E97A719EE9EE}" srcOrd="0" destOrd="0" parTransId="{1EACF5E1-9112-482D-A4E9-544831E579EB}" sibTransId="{9077FF64-1C61-44AA-B37F-C1420F3E6A30}"/>
    <dgm:cxn modelId="{DCF8702B-8741-48CA-8663-82F09EA54650}" srcId="{F3F27709-D7F2-44D5-9742-2B6AF62064BD}" destId="{C9FD389D-9B9E-43C8-A58B-1FA3B6B31C72}" srcOrd="3" destOrd="0" parTransId="{A191D9F0-653A-4C8D-90A5-9A01F9D5E9DA}" sibTransId="{CAB7FE77-0364-4AED-BD63-ADE595AB9FC3}"/>
    <dgm:cxn modelId="{3D1E293C-85EC-44B9-AE71-CE2EEB7A6FA6}" type="presOf" srcId="{C9FD389D-9B9E-43C8-A58B-1FA3B6B31C72}" destId="{3A73EC49-4367-4D4B-919C-1BC66893F854}" srcOrd="0" destOrd="0" presId="urn:microsoft.com/office/officeart/2005/8/layout/default"/>
    <dgm:cxn modelId="{1AD6F2A9-9ED5-462E-B270-5612A1163C64}" type="presParOf" srcId="{92D6DCA2-26B9-4520-8887-80C673B338AD}" destId="{0B38CC07-ABBA-4DCD-8813-F3A3A163C335}" srcOrd="0" destOrd="0" presId="urn:microsoft.com/office/officeart/2005/8/layout/default"/>
    <dgm:cxn modelId="{7D3C4E66-CDFA-458B-AD57-2FBACE10EE46}" type="presParOf" srcId="{92D6DCA2-26B9-4520-8887-80C673B338AD}" destId="{47951DD4-8447-44CC-9D04-C2F4DAF22C9A}" srcOrd="1" destOrd="0" presId="urn:microsoft.com/office/officeart/2005/8/layout/default"/>
    <dgm:cxn modelId="{113324E0-1731-4DF1-9382-5C0C2D87E3E5}" type="presParOf" srcId="{92D6DCA2-26B9-4520-8887-80C673B338AD}" destId="{32CE69CF-C7A0-4FBA-A954-C84ADC9603FF}" srcOrd="2" destOrd="0" presId="urn:microsoft.com/office/officeart/2005/8/layout/default"/>
    <dgm:cxn modelId="{E7D228E7-4A32-4FA8-9B4C-5C1892A3F8EC}" type="presParOf" srcId="{92D6DCA2-26B9-4520-8887-80C673B338AD}" destId="{4DDFB96E-5D69-4CE3-AC0C-0035944597D8}" srcOrd="3" destOrd="0" presId="urn:microsoft.com/office/officeart/2005/8/layout/default"/>
    <dgm:cxn modelId="{695A5142-F160-493A-BD6D-17408DA4C3AC}" type="presParOf" srcId="{92D6DCA2-26B9-4520-8887-80C673B338AD}" destId="{0E1953FA-7349-4427-9B9A-CC85DD9C97C8}" srcOrd="4" destOrd="0" presId="urn:microsoft.com/office/officeart/2005/8/layout/default"/>
    <dgm:cxn modelId="{94983BB6-2A79-4408-8778-CDCC1712989E}" type="presParOf" srcId="{92D6DCA2-26B9-4520-8887-80C673B338AD}" destId="{13FEDECF-1F3F-4E66-81E9-CC816F8E05ED}" srcOrd="5" destOrd="0" presId="urn:microsoft.com/office/officeart/2005/8/layout/default"/>
    <dgm:cxn modelId="{CA82281C-ECD2-4CE4-A560-3DF616BAACD1}" type="presParOf" srcId="{92D6DCA2-26B9-4520-8887-80C673B338AD}" destId="{3A73EC49-4367-4D4B-919C-1BC66893F85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4C739D-7646-4F76-A031-DA9F7DA3D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50255A-37CA-4170-B29D-73E5AE8E49AD}">
      <dgm:prSet phldrT="[Text]"/>
      <dgm:spPr/>
      <dgm:t>
        <a:bodyPr/>
        <a:lstStyle/>
        <a:p>
          <a:r>
            <a:rPr lang="en-US" dirty="0" err="1" smtClean="0"/>
            <a:t>Suprastruktur</a:t>
          </a:r>
          <a:endParaRPr lang="en-US" dirty="0"/>
        </a:p>
      </dgm:t>
    </dgm:pt>
    <dgm:pt modelId="{665AAB3F-EE58-4EDD-BF90-B28B3C681D83}" type="parTrans" cxnId="{D564831F-0ED4-4D16-8654-2588F5486DA7}">
      <dgm:prSet/>
      <dgm:spPr/>
      <dgm:t>
        <a:bodyPr/>
        <a:lstStyle/>
        <a:p>
          <a:endParaRPr lang="en-US"/>
        </a:p>
      </dgm:t>
    </dgm:pt>
    <dgm:pt modelId="{75B0F5B4-A8A7-4B1D-B1EB-B572EF71DBDA}" type="sibTrans" cxnId="{D564831F-0ED4-4D16-8654-2588F5486DA7}">
      <dgm:prSet/>
      <dgm:spPr/>
      <dgm:t>
        <a:bodyPr/>
        <a:lstStyle/>
        <a:p>
          <a:endParaRPr lang="en-US"/>
        </a:p>
      </dgm:t>
    </dgm:pt>
    <dgm:pt modelId="{E1FDCFC6-4598-46E6-96A4-4DC83D2BEA32}">
      <dgm:prSet phldrT="[Text]"/>
      <dgm:spPr/>
      <dgm:t>
        <a:bodyPr/>
        <a:lstStyle/>
        <a:p>
          <a:r>
            <a:rPr lang="en-US" dirty="0" err="1" smtClean="0"/>
            <a:t>Implementasi</a:t>
          </a:r>
          <a:r>
            <a:rPr lang="en-US" dirty="0" smtClean="0"/>
            <a:t> </a:t>
          </a:r>
          <a:r>
            <a:rPr lang="en-US" dirty="0" err="1" smtClean="0"/>
            <a:t>Kebijakan</a:t>
          </a:r>
          <a:endParaRPr lang="en-US" dirty="0"/>
        </a:p>
      </dgm:t>
    </dgm:pt>
    <dgm:pt modelId="{E5771807-37DB-4715-82A9-82A998685D67}" type="parTrans" cxnId="{3BAA911C-FBDE-41E7-A5A4-C3605C649BC5}">
      <dgm:prSet/>
      <dgm:spPr/>
      <dgm:t>
        <a:bodyPr/>
        <a:lstStyle/>
        <a:p>
          <a:endParaRPr lang="en-US"/>
        </a:p>
      </dgm:t>
    </dgm:pt>
    <dgm:pt modelId="{E93DED19-CD6F-4663-99B8-51C072750E28}" type="sibTrans" cxnId="{3BAA911C-FBDE-41E7-A5A4-C3605C649BC5}">
      <dgm:prSet/>
      <dgm:spPr/>
      <dgm:t>
        <a:bodyPr/>
        <a:lstStyle/>
        <a:p>
          <a:endParaRPr lang="en-US"/>
        </a:p>
      </dgm:t>
    </dgm:pt>
    <dgm:pt modelId="{317C9C87-0081-4BD7-80F2-BF16A2367146}">
      <dgm:prSet phldrT="[Text]"/>
      <dgm:spPr/>
      <dgm:t>
        <a:bodyPr/>
        <a:lstStyle/>
        <a:p>
          <a:r>
            <a:rPr lang="en-US" dirty="0" err="1" smtClean="0"/>
            <a:t>Infrastruktur</a:t>
          </a:r>
          <a:endParaRPr lang="en-US" dirty="0"/>
        </a:p>
      </dgm:t>
    </dgm:pt>
    <dgm:pt modelId="{33482A97-C7BD-4CB0-BB7E-D0506BF0442C}" type="parTrans" cxnId="{606968C4-DDA7-4FF1-AB34-EB2ECDC32130}">
      <dgm:prSet/>
      <dgm:spPr/>
      <dgm:t>
        <a:bodyPr/>
        <a:lstStyle/>
        <a:p>
          <a:endParaRPr lang="en-US"/>
        </a:p>
      </dgm:t>
    </dgm:pt>
    <dgm:pt modelId="{AD3A0EDD-1B25-4ED5-B235-3D95DD1311A4}" type="sibTrans" cxnId="{606968C4-DDA7-4FF1-AB34-EB2ECDC32130}">
      <dgm:prSet/>
      <dgm:spPr/>
      <dgm:t>
        <a:bodyPr/>
        <a:lstStyle/>
        <a:p>
          <a:endParaRPr lang="en-US"/>
        </a:p>
      </dgm:t>
    </dgm:pt>
    <dgm:pt modelId="{FA66CA7C-9062-4227-8236-9EDC613B4850}">
      <dgm:prSet phldrT="[Text]"/>
      <dgm:spPr/>
      <dgm:t>
        <a:bodyPr/>
        <a:lstStyle/>
        <a:p>
          <a:r>
            <a:rPr lang="en-US" dirty="0" err="1" smtClean="0"/>
            <a:t>Penambahan</a:t>
          </a:r>
          <a:r>
            <a:rPr lang="en-US" dirty="0" smtClean="0"/>
            <a:t> </a:t>
          </a:r>
          <a:r>
            <a:rPr lang="en-US" dirty="0" err="1" smtClean="0"/>
            <a:t>Peralatan</a:t>
          </a:r>
          <a:r>
            <a:rPr lang="en-US" dirty="0" smtClean="0"/>
            <a:t> Monitoring</a:t>
          </a:r>
          <a:endParaRPr lang="en-US" dirty="0"/>
        </a:p>
      </dgm:t>
    </dgm:pt>
    <dgm:pt modelId="{74CD2B22-AF52-41FD-8D5E-4A80C2375C16}" type="parTrans" cxnId="{2C3C7827-4E16-4474-93D0-C9B7B3023CD4}">
      <dgm:prSet/>
      <dgm:spPr/>
      <dgm:t>
        <a:bodyPr/>
        <a:lstStyle/>
        <a:p>
          <a:endParaRPr lang="en-US"/>
        </a:p>
      </dgm:t>
    </dgm:pt>
    <dgm:pt modelId="{B75B2819-8700-4027-9B7D-254AF32957AA}" type="sibTrans" cxnId="{2C3C7827-4E16-4474-93D0-C9B7B3023CD4}">
      <dgm:prSet/>
      <dgm:spPr/>
      <dgm:t>
        <a:bodyPr/>
        <a:lstStyle/>
        <a:p>
          <a:endParaRPr lang="en-US"/>
        </a:p>
      </dgm:t>
    </dgm:pt>
    <dgm:pt modelId="{343B8E29-D5A6-4865-AC03-DB51E9DC85B3}">
      <dgm:prSet phldrT="[Text]"/>
      <dgm:spPr/>
      <dgm:t>
        <a:bodyPr/>
        <a:lstStyle/>
        <a:p>
          <a:endParaRPr lang="en-US" dirty="0"/>
        </a:p>
      </dgm:t>
    </dgm:pt>
    <dgm:pt modelId="{367F220A-A7AE-4A10-BFF9-2A1B6B65BD75}" type="parTrans" cxnId="{17C9FD8E-A849-401D-ADBF-632C14192135}">
      <dgm:prSet/>
      <dgm:spPr/>
      <dgm:t>
        <a:bodyPr/>
        <a:lstStyle/>
        <a:p>
          <a:endParaRPr lang="en-US"/>
        </a:p>
      </dgm:t>
    </dgm:pt>
    <dgm:pt modelId="{D7DB1971-E6F5-4BA1-8F58-9D267FA7FB4E}" type="sibTrans" cxnId="{17C9FD8E-A849-401D-ADBF-632C14192135}">
      <dgm:prSet/>
      <dgm:spPr/>
      <dgm:t>
        <a:bodyPr/>
        <a:lstStyle/>
        <a:p>
          <a:endParaRPr lang="en-US"/>
        </a:p>
      </dgm:t>
    </dgm:pt>
    <dgm:pt modelId="{A6D64A0F-7917-4241-979E-413AEDA7CE43}">
      <dgm:prSet phldrT="[Text]"/>
      <dgm:spPr/>
      <dgm:t>
        <a:bodyPr/>
        <a:lstStyle/>
        <a:p>
          <a:r>
            <a:rPr lang="en-US" i="1" dirty="0" smtClean="0"/>
            <a:t>Upgrade</a:t>
          </a:r>
          <a:r>
            <a:rPr lang="en-US" dirty="0" smtClean="0"/>
            <a:t> </a:t>
          </a:r>
          <a:r>
            <a:rPr lang="en-US" dirty="0" err="1" smtClean="0"/>
            <a:t>Peralatan</a:t>
          </a:r>
          <a:r>
            <a:rPr lang="en-US" dirty="0" smtClean="0"/>
            <a:t> </a:t>
          </a:r>
          <a:r>
            <a:rPr lang="en-US" dirty="0" err="1" smtClean="0"/>
            <a:t>analisis</a:t>
          </a:r>
          <a:endParaRPr lang="en-US" dirty="0"/>
        </a:p>
      </dgm:t>
    </dgm:pt>
    <dgm:pt modelId="{62AEE2A3-F911-40E1-BB65-CF9DDC473118}" type="parTrans" cxnId="{F29B55F8-F87E-4E92-8E9D-E4BECD2BB5A3}">
      <dgm:prSet/>
      <dgm:spPr/>
      <dgm:t>
        <a:bodyPr/>
        <a:lstStyle/>
        <a:p>
          <a:endParaRPr lang="en-US"/>
        </a:p>
      </dgm:t>
    </dgm:pt>
    <dgm:pt modelId="{49B61C9A-D985-4589-9AF8-DB7671CD94EE}" type="sibTrans" cxnId="{F29B55F8-F87E-4E92-8E9D-E4BECD2BB5A3}">
      <dgm:prSet/>
      <dgm:spPr/>
      <dgm:t>
        <a:bodyPr/>
        <a:lstStyle/>
        <a:p>
          <a:endParaRPr lang="en-US"/>
        </a:p>
      </dgm:t>
    </dgm:pt>
    <dgm:pt modelId="{550954CF-B170-4AA1-839F-F1052C083F9B}">
      <dgm:prSet phldrT="[Text]"/>
      <dgm:spPr/>
      <dgm:t>
        <a:bodyPr/>
        <a:lstStyle/>
        <a:p>
          <a:r>
            <a:rPr lang="en-US" dirty="0" smtClean="0"/>
            <a:t>Re design </a:t>
          </a:r>
          <a:r>
            <a:rPr lang="en-US" dirty="0" err="1" smtClean="0"/>
            <a:t>topologi</a:t>
          </a:r>
          <a:r>
            <a:rPr lang="en-US" dirty="0" smtClean="0"/>
            <a:t> </a:t>
          </a:r>
          <a:r>
            <a:rPr lang="en-US" dirty="0" err="1" smtClean="0"/>
            <a:t>jaringan</a:t>
          </a:r>
          <a:r>
            <a:rPr lang="en-US" dirty="0" smtClean="0"/>
            <a:t> monitoring</a:t>
          </a:r>
          <a:endParaRPr lang="en-US" dirty="0"/>
        </a:p>
      </dgm:t>
    </dgm:pt>
    <dgm:pt modelId="{D375C436-D27E-4C21-A04B-CAF10A29C121}" type="parTrans" cxnId="{CA5FFE7F-9E2D-4FCB-BB13-7D290E95084B}">
      <dgm:prSet/>
      <dgm:spPr/>
      <dgm:t>
        <a:bodyPr/>
        <a:lstStyle/>
        <a:p>
          <a:endParaRPr lang="en-US"/>
        </a:p>
      </dgm:t>
    </dgm:pt>
    <dgm:pt modelId="{4099EF93-EDAD-4CE0-9318-62D7F2546BD4}" type="sibTrans" cxnId="{CA5FFE7F-9E2D-4FCB-BB13-7D290E95084B}">
      <dgm:prSet/>
      <dgm:spPr/>
      <dgm:t>
        <a:bodyPr/>
        <a:lstStyle/>
        <a:p>
          <a:endParaRPr lang="en-US"/>
        </a:p>
      </dgm:t>
    </dgm:pt>
    <dgm:pt modelId="{47BAB060-BF00-4723-92BD-41C16EE7648A}">
      <dgm:prSet phldrT="[Text]"/>
      <dgm:spPr/>
      <dgm:t>
        <a:bodyPr/>
        <a:lstStyle/>
        <a:p>
          <a:endParaRPr lang="en-US" dirty="0"/>
        </a:p>
      </dgm:t>
    </dgm:pt>
    <dgm:pt modelId="{9F234B25-DA72-4BFC-83AF-987C3A3549CB}" type="parTrans" cxnId="{5B107588-490A-4209-85EF-075EE471A66B}">
      <dgm:prSet/>
      <dgm:spPr/>
      <dgm:t>
        <a:bodyPr/>
        <a:lstStyle/>
        <a:p>
          <a:endParaRPr lang="en-US"/>
        </a:p>
      </dgm:t>
    </dgm:pt>
    <dgm:pt modelId="{9870C81B-A8F4-4534-B34E-70499AFCFC55}" type="sibTrans" cxnId="{5B107588-490A-4209-85EF-075EE471A66B}">
      <dgm:prSet/>
      <dgm:spPr/>
      <dgm:t>
        <a:bodyPr/>
        <a:lstStyle/>
        <a:p>
          <a:endParaRPr lang="en-US"/>
        </a:p>
      </dgm:t>
    </dgm:pt>
    <dgm:pt modelId="{83861BAA-D86E-4495-8734-796BB6CC5B08}">
      <dgm:prSet phldrT="[Text]"/>
      <dgm:spPr/>
      <dgm:t>
        <a:bodyPr/>
        <a:lstStyle/>
        <a:p>
          <a:r>
            <a:rPr lang="en-US" i="1" dirty="0" smtClean="0"/>
            <a:t>Upgrade</a:t>
          </a:r>
          <a:r>
            <a:rPr lang="en-US" dirty="0" smtClean="0"/>
            <a:t> SDM</a:t>
          </a:r>
          <a:endParaRPr lang="en-US" dirty="0"/>
        </a:p>
      </dgm:t>
    </dgm:pt>
    <dgm:pt modelId="{B03DDD97-BBC9-4AF4-92A2-A1EC97B3B227}" type="parTrans" cxnId="{B38293AA-306C-4FAA-A2AD-A3ACC067D67C}">
      <dgm:prSet/>
      <dgm:spPr/>
      <dgm:t>
        <a:bodyPr/>
        <a:lstStyle/>
        <a:p>
          <a:endParaRPr lang="en-US"/>
        </a:p>
      </dgm:t>
    </dgm:pt>
    <dgm:pt modelId="{6656277B-9726-4EBC-9727-117E0407BE71}" type="sibTrans" cxnId="{B38293AA-306C-4FAA-A2AD-A3ACC067D67C}">
      <dgm:prSet/>
      <dgm:spPr/>
      <dgm:t>
        <a:bodyPr/>
        <a:lstStyle/>
        <a:p>
          <a:endParaRPr lang="en-US"/>
        </a:p>
      </dgm:t>
    </dgm:pt>
    <dgm:pt modelId="{B4FC5CFB-D966-4530-B4FC-451D1F0CA93C}">
      <dgm:prSet phldrT="[Text]"/>
      <dgm:spPr/>
      <dgm:t>
        <a:bodyPr/>
        <a:lstStyle/>
        <a:p>
          <a:r>
            <a:rPr lang="en-US" i="1" dirty="0" err="1" smtClean="0"/>
            <a:t>Upgrage</a:t>
          </a:r>
          <a:r>
            <a:rPr lang="en-US" dirty="0" smtClean="0"/>
            <a:t> </a:t>
          </a:r>
          <a:r>
            <a:rPr lang="en-US" dirty="0" err="1" smtClean="0"/>
            <a:t>Struktur</a:t>
          </a:r>
          <a:r>
            <a:rPr lang="en-US" dirty="0" smtClean="0"/>
            <a:t> Basis data</a:t>
          </a:r>
          <a:endParaRPr lang="en-US" dirty="0"/>
        </a:p>
      </dgm:t>
    </dgm:pt>
    <dgm:pt modelId="{3412072F-A060-415A-91F5-ABD65B5297EF}" type="parTrans" cxnId="{FCE98814-248B-415D-A422-D1361AF402A3}">
      <dgm:prSet/>
      <dgm:spPr/>
      <dgm:t>
        <a:bodyPr/>
        <a:lstStyle/>
        <a:p>
          <a:endParaRPr lang="en-US"/>
        </a:p>
      </dgm:t>
    </dgm:pt>
    <dgm:pt modelId="{FB908F75-A797-4163-977D-5E21DA9A8353}" type="sibTrans" cxnId="{FCE98814-248B-415D-A422-D1361AF402A3}">
      <dgm:prSet/>
      <dgm:spPr/>
      <dgm:t>
        <a:bodyPr/>
        <a:lstStyle/>
        <a:p>
          <a:endParaRPr lang="en-US"/>
        </a:p>
      </dgm:t>
    </dgm:pt>
    <dgm:pt modelId="{28395D5D-14E6-4880-BD3F-9B2DA4ED469D}" type="pres">
      <dgm:prSet presAssocID="{1A4C739D-7646-4F76-A031-DA9F7DA3D56E}" presName="linear" presStyleCnt="0">
        <dgm:presLayoutVars>
          <dgm:animLvl val="lvl"/>
          <dgm:resizeHandles val="exact"/>
        </dgm:presLayoutVars>
      </dgm:prSet>
      <dgm:spPr/>
    </dgm:pt>
    <dgm:pt modelId="{A2ECA308-D93E-426F-982E-AEBCBA5FB42E}" type="pres">
      <dgm:prSet presAssocID="{2650255A-37CA-4170-B29D-73E5AE8E49AD}" presName="parentText" presStyleLbl="node1" presStyleIdx="0" presStyleCnt="2">
        <dgm:presLayoutVars>
          <dgm:chMax val="0"/>
          <dgm:bulletEnabled val="1"/>
        </dgm:presLayoutVars>
      </dgm:prSet>
      <dgm:spPr/>
    </dgm:pt>
    <dgm:pt modelId="{87ED7C31-FB3D-49BE-B8C7-0D53DBE64F92}" type="pres">
      <dgm:prSet presAssocID="{2650255A-37CA-4170-B29D-73E5AE8E49AD}" presName="childText" presStyleLbl="revTx" presStyleIdx="0" presStyleCnt="2">
        <dgm:presLayoutVars>
          <dgm:bulletEnabled val="1"/>
        </dgm:presLayoutVars>
      </dgm:prSet>
      <dgm:spPr/>
      <dgm:t>
        <a:bodyPr/>
        <a:lstStyle/>
        <a:p>
          <a:endParaRPr lang="en-US"/>
        </a:p>
      </dgm:t>
    </dgm:pt>
    <dgm:pt modelId="{14E24475-EFF5-46EF-85F9-33761414AD66}" type="pres">
      <dgm:prSet presAssocID="{317C9C87-0081-4BD7-80F2-BF16A2367146}" presName="parentText" presStyleLbl="node1" presStyleIdx="1" presStyleCnt="2">
        <dgm:presLayoutVars>
          <dgm:chMax val="0"/>
          <dgm:bulletEnabled val="1"/>
        </dgm:presLayoutVars>
      </dgm:prSet>
      <dgm:spPr/>
      <dgm:t>
        <a:bodyPr/>
        <a:lstStyle/>
        <a:p>
          <a:endParaRPr lang="en-US"/>
        </a:p>
      </dgm:t>
    </dgm:pt>
    <dgm:pt modelId="{08802638-66AE-47B6-8396-5E6982B1C030}" type="pres">
      <dgm:prSet presAssocID="{317C9C87-0081-4BD7-80F2-BF16A2367146}" presName="childText" presStyleLbl="revTx" presStyleIdx="1" presStyleCnt="2">
        <dgm:presLayoutVars>
          <dgm:bulletEnabled val="1"/>
        </dgm:presLayoutVars>
      </dgm:prSet>
      <dgm:spPr/>
      <dgm:t>
        <a:bodyPr/>
        <a:lstStyle/>
        <a:p>
          <a:endParaRPr lang="en-US"/>
        </a:p>
      </dgm:t>
    </dgm:pt>
  </dgm:ptLst>
  <dgm:cxnLst>
    <dgm:cxn modelId="{6C446F04-F82B-4BB8-A896-7B54250DA5B9}" type="presOf" srcId="{317C9C87-0081-4BD7-80F2-BF16A2367146}" destId="{14E24475-EFF5-46EF-85F9-33761414AD66}" srcOrd="0" destOrd="0" presId="urn:microsoft.com/office/officeart/2005/8/layout/vList2"/>
    <dgm:cxn modelId="{E60EB07A-FC65-46B6-A36D-EEB6DE14D87A}" type="presOf" srcId="{47BAB060-BF00-4723-92BD-41C16EE7648A}" destId="{08802638-66AE-47B6-8396-5E6982B1C030}" srcOrd="0" destOrd="5" presId="urn:microsoft.com/office/officeart/2005/8/layout/vList2"/>
    <dgm:cxn modelId="{F29B55F8-F87E-4E92-8E9D-E4BECD2BB5A3}" srcId="{317C9C87-0081-4BD7-80F2-BF16A2367146}" destId="{A6D64A0F-7917-4241-979E-413AEDA7CE43}" srcOrd="1" destOrd="0" parTransId="{62AEE2A3-F911-40E1-BB65-CF9DDC473118}" sibTransId="{49B61C9A-D985-4589-9AF8-DB7671CD94EE}"/>
    <dgm:cxn modelId="{5B107588-490A-4209-85EF-075EE471A66B}" srcId="{317C9C87-0081-4BD7-80F2-BF16A2367146}" destId="{47BAB060-BF00-4723-92BD-41C16EE7648A}" srcOrd="5" destOrd="0" parTransId="{9F234B25-DA72-4BFC-83AF-987C3A3549CB}" sibTransId="{9870C81B-A8F4-4534-B34E-70499AFCFC55}"/>
    <dgm:cxn modelId="{D564831F-0ED4-4D16-8654-2588F5486DA7}" srcId="{1A4C739D-7646-4F76-A031-DA9F7DA3D56E}" destId="{2650255A-37CA-4170-B29D-73E5AE8E49AD}" srcOrd="0" destOrd="0" parTransId="{665AAB3F-EE58-4EDD-BF90-B28B3C681D83}" sibTransId="{75B0F5B4-A8A7-4B1D-B1EB-B572EF71DBDA}"/>
    <dgm:cxn modelId="{EEC52C64-D096-422A-87DB-8CB0D4DA92BA}" type="presOf" srcId="{1A4C739D-7646-4F76-A031-DA9F7DA3D56E}" destId="{28395D5D-14E6-4880-BD3F-9B2DA4ED469D}" srcOrd="0" destOrd="0" presId="urn:microsoft.com/office/officeart/2005/8/layout/vList2"/>
    <dgm:cxn modelId="{CA5FFE7F-9E2D-4FCB-BB13-7D290E95084B}" srcId="{317C9C87-0081-4BD7-80F2-BF16A2367146}" destId="{550954CF-B170-4AA1-839F-F1052C083F9B}" srcOrd="3" destOrd="0" parTransId="{D375C436-D27E-4C21-A04B-CAF10A29C121}" sibTransId="{4099EF93-EDAD-4CE0-9318-62D7F2546BD4}"/>
    <dgm:cxn modelId="{F37F4F98-71E5-49D6-A04B-E0E98F8CCCAD}" type="presOf" srcId="{2650255A-37CA-4170-B29D-73E5AE8E49AD}" destId="{A2ECA308-D93E-426F-982E-AEBCBA5FB42E}" srcOrd="0" destOrd="0" presId="urn:microsoft.com/office/officeart/2005/8/layout/vList2"/>
    <dgm:cxn modelId="{4E7620EE-BA92-4EA0-8FBC-243AC3A7D154}" type="presOf" srcId="{B4FC5CFB-D966-4530-B4FC-451D1F0CA93C}" destId="{08802638-66AE-47B6-8396-5E6982B1C030}" srcOrd="0" destOrd="2" presId="urn:microsoft.com/office/officeart/2005/8/layout/vList2"/>
    <dgm:cxn modelId="{4C232E6E-AA9D-4F58-9A69-CB6CEA34EC42}" type="presOf" srcId="{FA66CA7C-9062-4227-8236-9EDC613B4850}" destId="{08802638-66AE-47B6-8396-5E6982B1C030}" srcOrd="0" destOrd="0" presId="urn:microsoft.com/office/officeart/2005/8/layout/vList2"/>
    <dgm:cxn modelId="{79748DD0-09C5-46CB-81D5-168667610F89}" type="presOf" srcId="{343B8E29-D5A6-4865-AC03-DB51E9DC85B3}" destId="{08802638-66AE-47B6-8396-5E6982B1C030}" srcOrd="0" destOrd="6" presId="urn:microsoft.com/office/officeart/2005/8/layout/vList2"/>
    <dgm:cxn modelId="{606968C4-DDA7-4FF1-AB34-EB2ECDC32130}" srcId="{1A4C739D-7646-4F76-A031-DA9F7DA3D56E}" destId="{317C9C87-0081-4BD7-80F2-BF16A2367146}" srcOrd="1" destOrd="0" parTransId="{33482A97-C7BD-4CB0-BB7E-D0506BF0442C}" sibTransId="{AD3A0EDD-1B25-4ED5-B235-3D95DD1311A4}"/>
    <dgm:cxn modelId="{2C3C7827-4E16-4474-93D0-C9B7B3023CD4}" srcId="{317C9C87-0081-4BD7-80F2-BF16A2367146}" destId="{FA66CA7C-9062-4227-8236-9EDC613B4850}" srcOrd="0" destOrd="0" parTransId="{74CD2B22-AF52-41FD-8D5E-4A80C2375C16}" sibTransId="{B75B2819-8700-4027-9B7D-254AF32957AA}"/>
    <dgm:cxn modelId="{3BAA911C-FBDE-41E7-A5A4-C3605C649BC5}" srcId="{2650255A-37CA-4170-B29D-73E5AE8E49AD}" destId="{E1FDCFC6-4598-46E6-96A4-4DC83D2BEA32}" srcOrd="0" destOrd="0" parTransId="{E5771807-37DB-4715-82A9-82A998685D67}" sibTransId="{E93DED19-CD6F-4663-99B8-51C072750E28}"/>
    <dgm:cxn modelId="{3C4E19A4-92EA-425D-B7B0-A3A2E89155DE}" type="presOf" srcId="{83861BAA-D86E-4495-8734-796BB6CC5B08}" destId="{08802638-66AE-47B6-8396-5E6982B1C030}" srcOrd="0" destOrd="4" presId="urn:microsoft.com/office/officeart/2005/8/layout/vList2"/>
    <dgm:cxn modelId="{17748C52-61DC-40A5-B645-26820495C4D5}" type="presOf" srcId="{550954CF-B170-4AA1-839F-F1052C083F9B}" destId="{08802638-66AE-47B6-8396-5E6982B1C030}" srcOrd="0" destOrd="3" presId="urn:microsoft.com/office/officeart/2005/8/layout/vList2"/>
    <dgm:cxn modelId="{B38293AA-306C-4FAA-A2AD-A3ACC067D67C}" srcId="{317C9C87-0081-4BD7-80F2-BF16A2367146}" destId="{83861BAA-D86E-4495-8734-796BB6CC5B08}" srcOrd="4" destOrd="0" parTransId="{B03DDD97-BBC9-4AF4-92A2-A1EC97B3B227}" sibTransId="{6656277B-9726-4EBC-9727-117E0407BE71}"/>
    <dgm:cxn modelId="{FCE98814-248B-415D-A422-D1361AF402A3}" srcId="{317C9C87-0081-4BD7-80F2-BF16A2367146}" destId="{B4FC5CFB-D966-4530-B4FC-451D1F0CA93C}" srcOrd="2" destOrd="0" parTransId="{3412072F-A060-415A-91F5-ABD65B5297EF}" sibTransId="{FB908F75-A797-4163-977D-5E21DA9A8353}"/>
    <dgm:cxn modelId="{17C9FD8E-A849-401D-ADBF-632C14192135}" srcId="{317C9C87-0081-4BD7-80F2-BF16A2367146}" destId="{343B8E29-D5A6-4865-AC03-DB51E9DC85B3}" srcOrd="6" destOrd="0" parTransId="{367F220A-A7AE-4A10-BFF9-2A1B6B65BD75}" sibTransId="{D7DB1971-E6F5-4BA1-8F58-9D267FA7FB4E}"/>
    <dgm:cxn modelId="{17272A9A-3529-4297-A1E1-F77DC09DE026}" type="presOf" srcId="{E1FDCFC6-4598-46E6-96A4-4DC83D2BEA32}" destId="{87ED7C31-FB3D-49BE-B8C7-0D53DBE64F92}" srcOrd="0" destOrd="0" presId="urn:microsoft.com/office/officeart/2005/8/layout/vList2"/>
    <dgm:cxn modelId="{9D2B5E6E-15D7-4625-9444-5FE8A09F95DD}" type="presOf" srcId="{A6D64A0F-7917-4241-979E-413AEDA7CE43}" destId="{08802638-66AE-47B6-8396-5E6982B1C030}" srcOrd="0" destOrd="1" presId="urn:microsoft.com/office/officeart/2005/8/layout/vList2"/>
    <dgm:cxn modelId="{736C6FD9-52E4-45F3-A43D-DEF3F16DBF32}" type="presParOf" srcId="{28395D5D-14E6-4880-BD3F-9B2DA4ED469D}" destId="{A2ECA308-D93E-426F-982E-AEBCBA5FB42E}" srcOrd="0" destOrd="0" presId="urn:microsoft.com/office/officeart/2005/8/layout/vList2"/>
    <dgm:cxn modelId="{3F6D2EA4-8B4F-4444-88E0-CAB8E7AFEA74}" type="presParOf" srcId="{28395D5D-14E6-4880-BD3F-9B2DA4ED469D}" destId="{87ED7C31-FB3D-49BE-B8C7-0D53DBE64F92}" srcOrd="1" destOrd="0" presId="urn:microsoft.com/office/officeart/2005/8/layout/vList2"/>
    <dgm:cxn modelId="{38B807F9-6E1F-4CA6-AB7F-EF2A620A20F6}" type="presParOf" srcId="{28395D5D-14E6-4880-BD3F-9B2DA4ED469D}" destId="{14E24475-EFF5-46EF-85F9-33761414AD66}" srcOrd="2" destOrd="0" presId="urn:microsoft.com/office/officeart/2005/8/layout/vList2"/>
    <dgm:cxn modelId="{A527881D-E4E1-44BB-961F-4514762412AA}" type="presParOf" srcId="{28395D5D-14E6-4880-BD3F-9B2DA4ED469D}" destId="{08802638-66AE-47B6-8396-5E6982B1C03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F27709-D7F2-44D5-9742-2B6AF62064B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B5B3CAF-7C36-49DF-BD5D-E97A719EE9EE}">
      <dgm:prSet phldrT="[Text]"/>
      <dgm:spPr/>
      <dgm:t>
        <a:bodyPr/>
        <a:lstStyle/>
        <a:p>
          <a:r>
            <a:rPr lang="en-US" dirty="0" err="1" smtClean="0"/>
            <a:t>Tingginya</a:t>
          </a:r>
          <a:r>
            <a:rPr lang="en-US" dirty="0" smtClean="0"/>
            <a:t> </a:t>
          </a:r>
          <a:r>
            <a:rPr lang="en-US" dirty="0" err="1" smtClean="0"/>
            <a:t>Trafik</a:t>
          </a:r>
          <a:endParaRPr lang="en-US" dirty="0"/>
        </a:p>
      </dgm:t>
    </dgm:pt>
    <dgm:pt modelId="{1EACF5E1-9112-482D-A4E9-544831E579EB}" type="parTrans" cxnId="{9481AD23-A805-4A18-818B-2F31A8BD5AB4}">
      <dgm:prSet/>
      <dgm:spPr/>
      <dgm:t>
        <a:bodyPr/>
        <a:lstStyle/>
        <a:p>
          <a:endParaRPr lang="en-US"/>
        </a:p>
      </dgm:t>
    </dgm:pt>
    <dgm:pt modelId="{9077FF64-1C61-44AA-B37F-C1420F3E6A30}" type="sibTrans" cxnId="{9481AD23-A805-4A18-818B-2F31A8BD5AB4}">
      <dgm:prSet/>
      <dgm:spPr/>
      <dgm:t>
        <a:bodyPr/>
        <a:lstStyle/>
        <a:p>
          <a:endParaRPr lang="en-US"/>
        </a:p>
      </dgm:t>
    </dgm:pt>
    <dgm:pt modelId="{6C712AD8-414E-4D82-A92F-A62830237B09}">
      <dgm:prSet phldrT="[Text]"/>
      <dgm:spPr/>
      <dgm:t>
        <a:bodyPr/>
        <a:lstStyle/>
        <a:p>
          <a:r>
            <a:rPr lang="en-US" dirty="0" err="1" smtClean="0"/>
            <a:t>Kompleksitas</a:t>
          </a:r>
          <a:r>
            <a:rPr lang="en-US" dirty="0" smtClean="0"/>
            <a:t> </a:t>
          </a:r>
          <a:r>
            <a:rPr lang="en-US" dirty="0" err="1" smtClean="0"/>
            <a:t>Infrastruktur</a:t>
          </a:r>
          <a:r>
            <a:rPr lang="en-US" dirty="0" smtClean="0"/>
            <a:t> </a:t>
          </a:r>
          <a:r>
            <a:rPr lang="en-US" dirty="0" err="1" smtClean="0"/>
            <a:t>dan</a:t>
          </a:r>
          <a:r>
            <a:rPr lang="en-US" dirty="0" smtClean="0"/>
            <a:t> </a:t>
          </a:r>
          <a:r>
            <a:rPr lang="en-US" dirty="0" err="1" smtClean="0"/>
            <a:t>koordinasi</a:t>
          </a:r>
          <a:endParaRPr lang="en-US" dirty="0"/>
        </a:p>
      </dgm:t>
    </dgm:pt>
    <dgm:pt modelId="{79360E04-FF5B-475E-95B9-B46DA4AA8C21}" type="parTrans" cxnId="{819F2906-5513-434A-AE89-B84552A8EB55}">
      <dgm:prSet/>
      <dgm:spPr/>
      <dgm:t>
        <a:bodyPr/>
        <a:lstStyle/>
        <a:p>
          <a:endParaRPr lang="en-US"/>
        </a:p>
      </dgm:t>
    </dgm:pt>
    <dgm:pt modelId="{5947094A-249D-4BE2-B058-2F09A8614E7A}" type="sibTrans" cxnId="{819F2906-5513-434A-AE89-B84552A8EB55}">
      <dgm:prSet/>
      <dgm:spPr/>
      <dgm:t>
        <a:bodyPr/>
        <a:lstStyle/>
        <a:p>
          <a:endParaRPr lang="en-US"/>
        </a:p>
      </dgm:t>
    </dgm:pt>
    <dgm:pt modelId="{4F472E2B-0AE0-4655-975A-21CCEBCC0E68}">
      <dgm:prSet phldrT="[Text]"/>
      <dgm:spPr/>
      <dgm:t>
        <a:bodyPr/>
        <a:lstStyle/>
        <a:p>
          <a:r>
            <a:rPr lang="en-US" dirty="0" smtClean="0"/>
            <a:t>Rule based Detection vs </a:t>
          </a:r>
          <a:r>
            <a:rPr lang="en-US" dirty="0" err="1" smtClean="0"/>
            <a:t>Anomali</a:t>
          </a:r>
          <a:r>
            <a:rPr lang="en-US" dirty="0" smtClean="0"/>
            <a:t> based Detection </a:t>
          </a:r>
          <a:endParaRPr lang="en-US" dirty="0"/>
        </a:p>
      </dgm:t>
    </dgm:pt>
    <dgm:pt modelId="{4A867600-980B-48E6-A2D6-A1025B881B10}" type="parTrans" cxnId="{EC757D0F-3E5A-4ADA-89A5-C0D8E5E0BFB6}">
      <dgm:prSet/>
      <dgm:spPr/>
      <dgm:t>
        <a:bodyPr/>
        <a:lstStyle/>
        <a:p>
          <a:endParaRPr lang="en-US"/>
        </a:p>
      </dgm:t>
    </dgm:pt>
    <dgm:pt modelId="{99F5A446-E7F5-40AC-953C-481D8D9F6BA7}" type="sibTrans" cxnId="{EC757D0F-3E5A-4ADA-89A5-C0D8E5E0BFB6}">
      <dgm:prSet/>
      <dgm:spPr/>
      <dgm:t>
        <a:bodyPr/>
        <a:lstStyle/>
        <a:p>
          <a:endParaRPr lang="en-US"/>
        </a:p>
      </dgm:t>
    </dgm:pt>
    <dgm:pt modelId="{C9FD389D-9B9E-43C8-A58B-1FA3B6B31C72}">
      <dgm:prSet phldrT="[Text]"/>
      <dgm:spPr/>
      <dgm:t>
        <a:bodyPr/>
        <a:lstStyle/>
        <a:p>
          <a:r>
            <a:rPr lang="en-US" dirty="0" err="1" smtClean="0"/>
            <a:t>Kompleksitas</a:t>
          </a:r>
          <a:r>
            <a:rPr lang="en-US" dirty="0" smtClean="0"/>
            <a:t> Basis Data </a:t>
          </a:r>
          <a:endParaRPr lang="en-US" dirty="0"/>
        </a:p>
      </dgm:t>
    </dgm:pt>
    <dgm:pt modelId="{A191D9F0-653A-4C8D-90A5-9A01F9D5E9DA}" type="parTrans" cxnId="{DCF8702B-8741-48CA-8663-82F09EA54650}">
      <dgm:prSet/>
      <dgm:spPr/>
      <dgm:t>
        <a:bodyPr/>
        <a:lstStyle/>
        <a:p>
          <a:endParaRPr lang="en-US"/>
        </a:p>
      </dgm:t>
    </dgm:pt>
    <dgm:pt modelId="{CAB7FE77-0364-4AED-BD63-ADE595AB9FC3}" type="sibTrans" cxnId="{DCF8702B-8741-48CA-8663-82F09EA54650}">
      <dgm:prSet/>
      <dgm:spPr/>
      <dgm:t>
        <a:bodyPr/>
        <a:lstStyle/>
        <a:p>
          <a:endParaRPr lang="en-US"/>
        </a:p>
      </dgm:t>
    </dgm:pt>
    <dgm:pt modelId="{92D6DCA2-26B9-4520-8887-80C673B338AD}" type="pres">
      <dgm:prSet presAssocID="{F3F27709-D7F2-44D5-9742-2B6AF62064BD}" presName="diagram" presStyleCnt="0">
        <dgm:presLayoutVars>
          <dgm:dir/>
          <dgm:resizeHandles val="exact"/>
        </dgm:presLayoutVars>
      </dgm:prSet>
      <dgm:spPr/>
    </dgm:pt>
    <dgm:pt modelId="{0B38CC07-ABBA-4DCD-8813-F3A3A163C335}" type="pres">
      <dgm:prSet presAssocID="{BB5B3CAF-7C36-49DF-BD5D-E97A719EE9EE}" presName="node" presStyleLbl="node1" presStyleIdx="0" presStyleCnt="4">
        <dgm:presLayoutVars>
          <dgm:bulletEnabled val="1"/>
        </dgm:presLayoutVars>
      </dgm:prSet>
      <dgm:spPr/>
      <dgm:t>
        <a:bodyPr/>
        <a:lstStyle/>
        <a:p>
          <a:endParaRPr lang="en-US"/>
        </a:p>
      </dgm:t>
    </dgm:pt>
    <dgm:pt modelId="{47951DD4-8447-44CC-9D04-C2F4DAF22C9A}" type="pres">
      <dgm:prSet presAssocID="{9077FF64-1C61-44AA-B37F-C1420F3E6A30}" presName="sibTrans" presStyleCnt="0"/>
      <dgm:spPr/>
    </dgm:pt>
    <dgm:pt modelId="{32CE69CF-C7A0-4FBA-A954-C84ADC9603FF}" type="pres">
      <dgm:prSet presAssocID="{6C712AD8-414E-4D82-A92F-A62830237B09}" presName="node" presStyleLbl="node1" presStyleIdx="1" presStyleCnt="4">
        <dgm:presLayoutVars>
          <dgm:bulletEnabled val="1"/>
        </dgm:presLayoutVars>
      </dgm:prSet>
      <dgm:spPr/>
      <dgm:t>
        <a:bodyPr/>
        <a:lstStyle/>
        <a:p>
          <a:endParaRPr lang="en-US"/>
        </a:p>
      </dgm:t>
    </dgm:pt>
    <dgm:pt modelId="{4DDFB96E-5D69-4CE3-AC0C-0035944597D8}" type="pres">
      <dgm:prSet presAssocID="{5947094A-249D-4BE2-B058-2F09A8614E7A}" presName="sibTrans" presStyleCnt="0"/>
      <dgm:spPr/>
    </dgm:pt>
    <dgm:pt modelId="{0E1953FA-7349-4427-9B9A-CC85DD9C97C8}" type="pres">
      <dgm:prSet presAssocID="{4F472E2B-0AE0-4655-975A-21CCEBCC0E68}" presName="node" presStyleLbl="node1" presStyleIdx="2" presStyleCnt="4">
        <dgm:presLayoutVars>
          <dgm:bulletEnabled val="1"/>
        </dgm:presLayoutVars>
      </dgm:prSet>
      <dgm:spPr/>
      <dgm:t>
        <a:bodyPr/>
        <a:lstStyle/>
        <a:p>
          <a:endParaRPr lang="en-US"/>
        </a:p>
      </dgm:t>
    </dgm:pt>
    <dgm:pt modelId="{13FEDECF-1F3F-4E66-81E9-CC816F8E05ED}" type="pres">
      <dgm:prSet presAssocID="{99F5A446-E7F5-40AC-953C-481D8D9F6BA7}" presName="sibTrans" presStyleCnt="0"/>
      <dgm:spPr/>
    </dgm:pt>
    <dgm:pt modelId="{3A73EC49-4367-4D4B-919C-1BC66893F854}" type="pres">
      <dgm:prSet presAssocID="{C9FD389D-9B9E-43C8-A58B-1FA3B6B31C72}" presName="node" presStyleLbl="node1" presStyleIdx="3" presStyleCnt="4">
        <dgm:presLayoutVars>
          <dgm:bulletEnabled val="1"/>
        </dgm:presLayoutVars>
      </dgm:prSet>
      <dgm:spPr/>
      <dgm:t>
        <a:bodyPr/>
        <a:lstStyle/>
        <a:p>
          <a:endParaRPr lang="en-US"/>
        </a:p>
      </dgm:t>
    </dgm:pt>
  </dgm:ptLst>
  <dgm:cxnLst>
    <dgm:cxn modelId="{819F2906-5513-434A-AE89-B84552A8EB55}" srcId="{F3F27709-D7F2-44D5-9742-2B6AF62064BD}" destId="{6C712AD8-414E-4D82-A92F-A62830237B09}" srcOrd="1" destOrd="0" parTransId="{79360E04-FF5B-475E-95B9-B46DA4AA8C21}" sibTransId="{5947094A-249D-4BE2-B058-2F09A8614E7A}"/>
    <dgm:cxn modelId="{E04B8F32-787E-4FB7-80D0-DDFBBB861CB8}" type="presOf" srcId="{C9FD389D-9B9E-43C8-A58B-1FA3B6B31C72}" destId="{3A73EC49-4367-4D4B-919C-1BC66893F854}" srcOrd="0" destOrd="0" presId="urn:microsoft.com/office/officeart/2005/8/layout/default"/>
    <dgm:cxn modelId="{A0BA5A97-AEA7-4B01-AE8F-1D5D208D93DF}" type="presOf" srcId="{BB5B3CAF-7C36-49DF-BD5D-E97A719EE9EE}" destId="{0B38CC07-ABBA-4DCD-8813-F3A3A163C335}" srcOrd="0" destOrd="0" presId="urn:microsoft.com/office/officeart/2005/8/layout/default"/>
    <dgm:cxn modelId="{34B29638-98ED-426D-9A49-CF6F9BB5A92D}" type="presOf" srcId="{4F472E2B-0AE0-4655-975A-21CCEBCC0E68}" destId="{0E1953FA-7349-4427-9B9A-CC85DD9C97C8}" srcOrd="0" destOrd="0" presId="urn:microsoft.com/office/officeart/2005/8/layout/default"/>
    <dgm:cxn modelId="{33C63EF1-C7D6-48F6-BE10-39CC53B755B9}" type="presOf" srcId="{F3F27709-D7F2-44D5-9742-2B6AF62064BD}" destId="{92D6DCA2-26B9-4520-8887-80C673B338AD}" srcOrd="0" destOrd="0" presId="urn:microsoft.com/office/officeart/2005/8/layout/default"/>
    <dgm:cxn modelId="{EC757D0F-3E5A-4ADA-89A5-C0D8E5E0BFB6}" srcId="{F3F27709-D7F2-44D5-9742-2B6AF62064BD}" destId="{4F472E2B-0AE0-4655-975A-21CCEBCC0E68}" srcOrd="2" destOrd="0" parTransId="{4A867600-980B-48E6-A2D6-A1025B881B10}" sibTransId="{99F5A446-E7F5-40AC-953C-481D8D9F6BA7}"/>
    <dgm:cxn modelId="{9481AD23-A805-4A18-818B-2F31A8BD5AB4}" srcId="{F3F27709-D7F2-44D5-9742-2B6AF62064BD}" destId="{BB5B3CAF-7C36-49DF-BD5D-E97A719EE9EE}" srcOrd="0" destOrd="0" parTransId="{1EACF5E1-9112-482D-A4E9-544831E579EB}" sibTransId="{9077FF64-1C61-44AA-B37F-C1420F3E6A30}"/>
    <dgm:cxn modelId="{DCF8702B-8741-48CA-8663-82F09EA54650}" srcId="{F3F27709-D7F2-44D5-9742-2B6AF62064BD}" destId="{C9FD389D-9B9E-43C8-A58B-1FA3B6B31C72}" srcOrd="3" destOrd="0" parTransId="{A191D9F0-653A-4C8D-90A5-9A01F9D5E9DA}" sibTransId="{CAB7FE77-0364-4AED-BD63-ADE595AB9FC3}"/>
    <dgm:cxn modelId="{891F2198-FA6B-40A8-88B1-E1E132B82DBF}" type="presOf" srcId="{6C712AD8-414E-4D82-A92F-A62830237B09}" destId="{32CE69CF-C7A0-4FBA-A954-C84ADC9603FF}" srcOrd="0" destOrd="0" presId="urn:microsoft.com/office/officeart/2005/8/layout/default"/>
    <dgm:cxn modelId="{A873698F-5B09-467D-8473-062B5BB9453E}" type="presParOf" srcId="{92D6DCA2-26B9-4520-8887-80C673B338AD}" destId="{0B38CC07-ABBA-4DCD-8813-F3A3A163C335}" srcOrd="0" destOrd="0" presId="urn:microsoft.com/office/officeart/2005/8/layout/default"/>
    <dgm:cxn modelId="{7423DC48-751A-4E7B-A5C8-A9A93F3C7358}" type="presParOf" srcId="{92D6DCA2-26B9-4520-8887-80C673B338AD}" destId="{47951DD4-8447-44CC-9D04-C2F4DAF22C9A}" srcOrd="1" destOrd="0" presId="urn:microsoft.com/office/officeart/2005/8/layout/default"/>
    <dgm:cxn modelId="{B4123ACD-764D-4873-A247-8047B8215558}" type="presParOf" srcId="{92D6DCA2-26B9-4520-8887-80C673B338AD}" destId="{32CE69CF-C7A0-4FBA-A954-C84ADC9603FF}" srcOrd="2" destOrd="0" presId="urn:microsoft.com/office/officeart/2005/8/layout/default"/>
    <dgm:cxn modelId="{64DE33F4-73CA-495A-B22F-CCD529F4AA37}" type="presParOf" srcId="{92D6DCA2-26B9-4520-8887-80C673B338AD}" destId="{4DDFB96E-5D69-4CE3-AC0C-0035944597D8}" srcOrd="3" destOrd="0" presId="urn:microsoft.com/office/officeart/2005/8/layout/default"/>
    <dgm:cxn modelId="{5770DA09-FE88-45CD-B2E0-0DA2AA2CB3B6}" type="presParOf" srcId="{92D6DCA2-26B9-4520-8887-80C673B338AD}" destId="{0E1953FA-7349-4427-9B9A-CC85DD9C97C8}" srcOrd="4" destOrd="0" presId="urn:microsoft.com/office/officeart/2005/8/layout/default"/>
    <dgm:cxn modelId="{599F91C8-9C39-43E4-ACB4-91D7F84F0B36}" type="presParOf" srcId="{92D6DCA2-26B9-4520-8887-80C673B338AD}" destId="{13FEDECF-1F3F-4E66-81E9-CC816F8E05ED}" srcOrd="5" destOrd="0" presId="urn:microsoft.com/office/officeart/2005/8/layout/default"/>
    <dgm:cxn modelId="{6AD568DA-B6AA-4CF3-8703-A77EA9769D1C}" type="presParOf" srcId="{92D6DCA2-26B9-4520-8887-80C673B338AD}" destId="{3A73EC49-4367-4D4B-919C-1BC66893F85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4C739D-7646-4F76-A031-DA9F7DA3D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50255A-37CA-4170-B29D-73E5AE8E49AD}">
      <dgm:prSet phldrT="[Text]"/>
      <dgm:spPr/>
      <dgm:t>
        <a:bodyPr/>
        <a:lstStyle/>
        <a:p>
          <a:r>
            <a:rPr lang="en-US" dirty="0" err="1" smtClean="0"/>
            <a:t>Suprastruktur</a:t>
          </a:r>
          <a:endParaRPr lang="en-US" dirty="0"/>
        </a:p>
      </dgm:t>
    </dgm:pt>
    <dgm:pt modelId="{665AAB3F-EE58-4EDD-BF90-B28B3C681D83}" type="parTrans" cxnId="{D564831F-0ED4-4D16-8654-2588F5486DA7}">
      <dgm:prSet/>
      <dgm:spPr/>
      <dgm:t>
        <a:bodyPr/>
        <a:lstStyle/>
        <a:p>
          <a:endParaRPr lang="en-US"/>
        </a:p>
      </dgm:t>
    </dgm:pt>
    <dgm:pt modelId="{75B0F5B4-A8A7-4B1D-B1EB-B572EF71DBDA}" type="sibTrans" cxnId="{D564831F-0ED4-4D16-8654-2588F5486DA7}">
      <dgm:prSet/>
      <dgm:spPr/>
      <dgm:t>
        <a:bodyPr/>
        <a:lstStyle/>
        <a:p>
          <a:endParaRPr lang="en-US"/>
        </a:p>
      </dgm:t>
    </dgm:pt>
    <dgm:pt modelId="{E1FDCFC6-4598-46E6-96A4-4DC83D2BEA32}">
      <dgm:prSet phldrT="[Text]"/>
      <dgm:spPr/>
      <dgm:t>
        <a:bodyPr/>
        <a:lstStyle/>
        <a:p>
          <a:r>
            <a:rPr lang="en-US" dirty="0" err="1" smtClean="0"/>
            <a:t>Implementasi</a:t>
          </a:r>
          <a:r>
            <a:rPr lang="en-US" dirty="0" smtClean="0"/>
            <a:t> </a:t>
          </a:r>
          <a:r>
            <a:rPr lang="en-US" dirty="0" err="1" smtClean="0"/>
            <a:t>Kebijakan</a:t>
          </a:r>
          <a:endParaRPr lang="en-US" dirty="0"/>
        </a:p>
      </dgm:t>
    </dgm:pt>
    <dgm:pt modelId="{E5771807-37DB-4715-82A9-82A998685D67}" type="parTrans" cxnId="{3BAA911C-FBDE-41E7-A5A4-C3605C649BC5}">
      <dgm:prSet/>
      <dgm:spPr/>
      <dgm:t>
        <a:bodyPr/>
        <a:lstStyle/>
        <a:p>
          <a:endParaRPr lang="en-US"/>
        </a:p>
      </dgm:t>
    </dgm:pt>
    <dgm:pt modelId="{E93DED19-CD6F-4663-99B8-51C072750E28}" type="sibTrans" cxnId="{3BAA911C-FBDE-41E7-A5A4-C3605C649BC5}">
      <dgm:prSet/>
      <dgm:spPr/>
      <dgm:t>
        <a:bodyPr/>
        <a:lstStyle/>
        <a:p>
          <a:endParaRPr lang="en-US"/>
        </a:p>
      </dgm:t>
    </dgm:pt>
    <dgm:pt modelId="{317C9C87-0081-4BD7-80F2-BF16A2367146}">
      <dgm:prSet phldrT="[Text]"/>
      <dgm:spPr/>
      <dgm:t>
        <a:bodyPr/>
        <a:lstStyle/>
        <a:p>
          <a:r>
            <a:rPr lang="en-US" dirty="0" err="1" smtClean="0"/>
            <a:t>Infrastruktur</a:t>
          </a:r>
          <a:endParaRPr lang="en-US" dirty="0"/>
        </a:p>
      </dgm:t>
    </dgm:pt>
    <dgm:pt modelId="{33482A97-C7BD-4CB0-BB7E-D0506BF0442C}" type="parTrans" cxnId="{606968C4-DDA7-4FF1-AB34-EB2ECDC32130}">
      <dgm:prSet/>
      <dgm:spPr/>
      <dgm:t>
        <a:bodyPr/>
        <a:lstStyle/>
        <a:p>
          <a:endParaRPr lang="en-US"/>
        </a:p>
      </dgm:t>
    </dgm:pt>
    <dgm:pt modelId="{AD3A0EDD-1B25-4ED5-B235-3D95DD1311A4}" type="sibTrans" cxnId="{606968C4-DDA7-4FF1-AB34-EB2ECDC32130}">
      <dgm:prSet/>
      <dgm:spPr/>
      <dgm:t>
        <a:bodyPr/>
        <a:lstStyle/>
        <a:p>
          <a:endParaRPr lang="en-US"/>
        </a:p>
      </dgm:t>
    </dgm:pt>
    <dgm:pt modelId="{FA66CA7C-9062-4227-8236-9EDC613B4850}">
      <dgm:prSet phldrT="[Text]"/>
      <dgm:spPr/>
      <dgm:t>
        <a:bodyPr/>
        <a:lstStyle/>
        <a:p>
          <a:r>
            <a:rPr lang="en-US" dirty="0" err="1" smtClean="0"/>
            <a:t>Penambahan</a:t>
          </a:r>
          <a:r>
            <a:rPr lang="en-US" dirty="0" smtClean="0"/>
            <a:t> </a:t>
          </a:r>
          <a:r>
            <a:rPr lang="en-US" dirty="0" err="1" smtClean="0"/>
            <a:t>Peralatan</a:t>
          </a:r>
          <a:r>
            <a:rPr lang="en-US" dirty="0" smtClean="0"/>
            <a:t> Monitoring</a:t>
          </a:r>
          <a:endParaRPr lang="en-US" dirty="0"/>
        </a:p>
      </dgm:t>
    </dgm:pt>
    <dgm:pt modelId="{74CD2B22-AF52-41FD-8D5E-4A80C2375C16}" type="parTrans" cxnId="{2C3C7827-4E16-4474-93D0-C9B7B3023CD4}">
      <dgm:prSet/>
      <dgm:spPr/>
      <dgm:t>
        <a:bodyPr/>
        <a:lstStyle/>
        <a:p>
          <a:endParaRPr lang="en-US"/>
        </a:p>
      </dgm:t>
    </dgm:pt>
    <dgm:pt modelId="{B75B2819-8700-4027-9B7D-254AF32957AA}" type="sibTrans" cxnId="{2C3C7827-4E16-4474-93D0-C9B7B3023CD4}">
      <dgm:prSet/>
      <dgm:spPr/>
      <dgm:t>
        <a:bodyPr/>
        <a:lstStyle/>
        <a:p>
          <a:endParaRPr lang="en-US"/>
        </a:p>
      </dgm:t>
    </dgm:pt>
    <dgm:pt modelId="{343B8E29-D5A6-4865-AC03-DB51E9DC85B3}">
      <dgm:prSet phldrT="[Text]"/>
      <dgm:spPr/>
      <dgm:t>
        <a:bodyPr/>
        <a:lstStyle/>
        <a:p>
          <a:endParaRPr lang="en-US" dirty="0"/>
        </a:p>
      </dgm:t>
    </dgm:pt>
    <dgm:pt modelId="{367F220A-A7AE-4A10-BFF9-2A1B6B65BD75}" type="parTrans" cxnId="{17C9FD8E-A849-401D-ADBF-632C14192135}">
      <dgm:prSet/>
      <dgm:spPr/>
      <dgm:t>
        <a:bodyPr/>
        <a:lstStyle/>
        <a:p>
          <a:endParaRPr lang="en-US"/>
        </a:p>
      </dgm:t>
    </dgm:pt>
    <dgm:pt modelId="{D7DB1971-E6F5-4BA1-8F58-9D267FA7FB4E}" type="sibTrans" cxnId="{17C9FD8E-A849-401D-ADBF-632C14192135}">
      <dgm:prSet/>
      <dgm:spPr/>
      <dgm:t>
        <a:bodyPr/>
        <a:lstStyle/>
        <a:p>
          <a:endParaRPr lang="en-US"/>
        </a:p>
      </dgm:t>
    </dgm:pt>
    <dgm:pt modelId="{A6D64A0F-7917-4241-979E-413AEDA7CE43}">
      <dgm:prSet phldrT="[Text]"/>
      <dgm:spPr/>
      <dgm:t>
        <a:bodyPr/>
        <a:lstStyle/>
        <a:p>
          <a:r>
            <a:rPr lang="en-US" i="1" dirty="0" smtClean="0"/>
            <a:t>Upgrade</a:t>
          </a:r>
          <a:r>
            <a:rPr lang="en-US" dirty="0" smtClean="0"/>
            <a:t> </a:t>
          </a:r>
          <a:r>
            <a:rPr lang="en-US" dirty="0" err="1" smtClean="0"/>
            <a:t>Peralatan</a:t>
          </a:r>
          <a:r>
            <a:rPr lang="en-US" dirty="0" smtClean="0"/>
            <a:t> </a:t>
          </a:r>
          <a:r>
            <a:rPr lang="en-US" dirty="0" err="1" smtClean="0"/>
            <a:t>analisis</a:t>
          </a:r>
          <a:endParaRPr lang="en-US" dirty="0"/>
        </a:p>
      </dgm:t>
    </dgm:pt>
    <dgm:pt modelId="{62AEE2A3-F911-40E1-BB65-CF9DDC473118}" type="parTrans" cxnId="{F29B55F8-F87E-4E92-8E9D-E4BECD2BB5A3}">
      <dgm:prSet/>
      <dgm:spPr/>
      <dgm:t>
        <a:bodyPr/>
        <a:lstStyle/>
        <a:p>
          <a:endParaRPr lang="en-US"/>
        </a:p>
      </dgm:t>
    </dgm:pt>
    <dgm:pt modelId="{49B61C9A-D985-4589-9AF8-DB7671CD94EE}" type="sibTrans" cxnId="{F29B55F8-F87E-4E92-8E9D-E4BECD2BB5A3}">
      <dgm:prSet/>
      <dgm:spPr/>
      <dgm:t>
        <a:bodyPr/>
        <a:lstStyle/>
        <a:p>
          <a:endParaRPr lang="en-US"/>
        </a:p>
      </dgm:t>
    </dgm:pt>
    <dgm:pt modelId="{550954CF-B170-4AA1-839F-F1052C083F9B}">
      <dgm:prSet phldrT="[Text]"/>
      <dgm:spPr/>
      <dgm:t>
        <a:bodyPr/>
        <a:lstStyle/>
        <a:p>
          <a:r>
            <a:rPr lang="en-US" dirty="0" smtClean="0"/>
            <a:t>Re design </a:t>
          </a:r>
          <a:r>
            <a:rPr lang="en-US" dirty="0" err="1" smtClean="0"/>
            <a:t>topologi</a:t>
          </a:r>
          <a:r>
            <a:rPr lang="en-US" dirty="0" smtClean="0"/>
            <a:t> </a:t>
          </a:r>
          <a:r>
            <a:rPr lang="en-US" dirty="0" err="1" smtClean="0"/>
            <a:t>jaringan</a:t>
          </a:r>
          <a:r>
            <a:rPr lang="en-US" dirty="0" smtClean="0"/>
            <a:t> monitoring</a:t>
          </a:r>
          <a:endParaRPr lang="en-US" dirty="0"/>
        </a:p>
      </dgm:t>
    </dgm:pt>
    <dgm:pt modelId="{D375C436-D27E-4C21-A04B-CAF10A29C121}" type="parTrans" cxnId="{CA5FFE7F-9E2D-4FCB-BB13-7D290E95084B}">
      <dgm:prSet/>
      <dgm:spPr/>
      <dgm:t>
        <a:bodyPr/>
        <a:lstStyle/>
        <a:p>
          <a:endParaRPr lang="en-US"/>
        </a:p>
      </dgm:t>
    </dgm:pt>
    <dgm:pt modelId="{4099EF93-EDAD-4CE0-9318-62D7F2546BD4}" type="sibTrans" cxnId="{CA5FFE7F-9E2D-4FCB-BB13-7D290E95084B}">
      <dgm:prSet/>
      <dgm:spPr/>
      <dgm:t>
        <a:bodyPr/>
        <a:lstStyle/>
        <a:p>
          <a:endParaRPr lang="en-US"/>
        </a:p>
      </dgm:t>
    </dgm:pt>
    <dgm:pt modelId="{47BAB060-BF00-4723-92BD-41C16EE7648A}">
      <dgm:prSet phldrT="[Text]"/>
      <dgm:spPr/>
      <dgm:t>
        <a:bodyPr/>
        <a:lstStyle/>
        <a:p>
          <a:endParaRPr lang="en-US" dirty="0"/>
        </a:p>
      </dgm:t>
    </dgm:pt>
    <dgm:pt modelId="{9F234B25-DA72-4BFC-83AF-987C3A3549CB}" type="parTrans" cxnId="{5B107588-490A-4209-85EF-075EE471A66B}">
      <dgm:prSet/>
      <dgm:spPr/>
      <dgm:t>
        <a:bodyPr/>
        <a:lstStyle/>
        <a:p>
          <a:endParaRPr lang="en-US"/>
        </a:p>
      </dgm:t>
    </dgm:pt>
    <dgm:pt modelId="{9870C81B-A8F4-4534-B34E-70499AFCFC55}" type="sibTrans" cxnId="{5B107588-490A-4209-85EF-075EE471A66B}">
      <dgm:prSet/>
      <dgm:spPr/>
      <dgm:t>
        <a:bodyPr/>
        <a:lstStyle/>
        <a:p>
          <a:endParaRPr lang="en-US"/>
        </a:p>
      </dgm:t>
    </dgm:pt>
    <dgm:pt modelId="{83861BAA-D86E-4495-8734-796BB6CC5B08}">
      <dgm:prSet phldrT="[Text]"/>
      <dgm:spPr/>
      <dgm:t>
        <a:bodyPr/>
        <a:lstStyle/>
        <a:p>
          <a:r>
            <a:rPr lang="en-US" i="1" dirty="0" smtClean="0"/>
            <a:t>Upgrade</a:t>
          </a:r>
          <a:r>
            <a:rPr lang="en-US" dirty="0" smtClean="0"/>
            <a:t> SDM</a:t>
          </a:r>
          <a:endParaRPr lang="en-US" dirty="0"/>
        </a:p>
      </dgm:t>
    </dgm:pt>
    <dgm:pt modelId="{B03DDD97-BBC9-4AF4-92A2-A1EC97B3B227}" type="parTrans" cxnId="{B38293AA-306C-4FAA-A2AD-A3ACC067D67C}">
      <dgm:prSet/>
      <dgm:spPr/>
      <dgm:t>
        <a:bodyPr/>
        <a:lstStyle/>
        <a:p>
          <a:endParaRPr lang="en-US"/>
        </a:p>
      </dgm:t>
    </dgm:pt>
    <dgm:pt modelId="{6656277B-9726-4EBC-9727-117E0407BE71}" type="sibTrans" cxnId="{B38293AA-306C-4FAA-A2AD-A3ACC067D67C}">
      <dgm:prSet/>
      <dgm:spPr/>
      <dgm:t>
        <a:bodyPr/>
        <a:lstStyle/>
        <a:p>
          <a:endParaRPr lang="en-US"/>
        </a:p>
      </dgm:t>
    </dgm:pt>
    <dgm:pt modelId="{B4FC5CFB-D966-4530-B4FC-451D1F0CA93C}">
      <dgm:prSet phldrT="[Text]"/>
      <dgm:spPr/>
      <dgm:t>
        <a:bodyPr/>
        <a:lstStyle/>
        <a:p>
          <a:r>
            <a:rPr lang="en-US" i="1" dirty="0" err="1" smtClean="0"/>
            <a:t>Upgrage</a:t>
          </a:r>
          <a:r>
            <a:rPr lang="en-US" dirty="0" smtClean="0"/>
            <a:t> </a:t>
          </a:r>
          <a:r>
            <a:rPr lang="en-US" dirty="0" err="1" smtClean="0"/>
            <a:t>Struktur</a:t>
          </a:r>
          <a:r>
            <a:rPr lang="en-US" dirty="0" smtClean="0"/>
            <a:t> Basis data</a:t>
          </a:r>
          <a:endParaRPr lang="en-US" dirty="0"/>
        </a:p>
      </dgm:t>
    </dgm:pt>
    <dgm:pt modelId="{3412072F-A060-415A-91F5-ABD65B5297EF}" type="parTrans" cxnId="{FCE98814-248B-415D-A422-D1361AF402A3}">
      <dgm:prSet/>
      <dgm:spPr/>
      <dgm:t>
        <a:bodyPr/>
        <a:lstStyle/>
        <a:p>
          <a:endParaRPr lang="en-US"/>
        </a:p>
      </dgm:t>
    </dgm:pt>
    <dgm:pt modelId="{FB908F75-A797-4163-977D-5E21DA9A8353}" type="sibTrans" cxnId="{FCE98814-248B-415D-A422-D1361AF402A3}">
      <dgm:prSet/>
      <dgm:spPr/>
      <dgm:t>
        <a:bodyPr/>
        <a:lstStyle/>
        <a:p>
          <a:endParaRPr lang="en-US"/>
        </a:p>
      </dgm:t>
    </dgm:pt>
    <dgm:pt modelId="{28395D5D-14E6-4880-BD3F-9B2DA4ED469D}" type="pres">
      <dgm:prSet presAssocID="{1A4C739D-7646-4F76-A031-DA9F7DA3D56E}" presName="linear" presStyleCnt="0">
        <dgm:presLayoutVars>
          <dgm:animLvl val="lvl"/>
          <dgm:resizeHandles val="exact"/>
        </dgm:presLayoutVars>
      </dgm:prSet>
      <dgm:spPr/>
    </dgm:pt>
    <dgm:pt modelId="{A2ECA308-D93E-426F-982E-AEBCBA5FB42E}" type="pres">
      <dgm:prSet presAssocID="{2650255A-37CA-4170-B29D-73E5AE8E49AD}" presName="parentText" presStyleLbl="node1" presStyleIdx="0" presStyleCnt="2">
        <dgm:presLayoutVars>
          <dgm:chMax val="0"/>
          <dgm:bulletEnabled val="1"/>
        </dgm:presLayoutVars>
      </dgm:prSet>
      <dgm:spPr/>
    </dgm:pt>
    <dgm:pt modelId="{87ED7C31-FB3D-49BE-B8C7-0D53DBE64F92}" type="pres">
      <dgm:prSet presAssocID="{2650255A-37CA-4170-B29D-73E5AE8E49AD}" presName="childText" presStyleLbl="revTx" presStyleIdx="0" presStyleCnt="2">
        <dgm:presLayoutVars>
          <dgm:bulletEnabled val="1"/>
        </dgm:presLayoutVars>
      </dgm:prSet>
      <dgm:spPr/>
      <dgm:t>
        <a:bodyPr/>
        <a:lstStyle/>
        <a:p>
          <a:endParaRPr lang="en-US"/>
        </a:p>
      </dgm:t>
    </dgm:pt>
    <dgm:pt modelId="{14E24475-EFF5-46EF-85F9-33761414AD66}" type="pres">
      <dgm:prSet presAssocID="{317C9C87-0081-4BD7-80F2-BF16A2367146}" presName="parentText" presStyleLbl="node1" presStyleIdx="1" presStyleCnt="2">
        <dgm:presLayoutVars>
          <dgm:chMax val="0"/>
          <dgm:bulletEnabled val="1"/>
        </dgm:presLayoutVars>
      </dgm:prSet>
      <dgm:spPr/>
      <dgm:t>
        <a:bodyPr/>
        <a:lstStyle/>
        <a:p>
          <a:endParaRPr lang="en-US"/>
        </a:p>
      </dgm:t>
    </dgm:pt>
    <dgm:pt modelId="{08802638-66AE-47B6-8396-5E6982B1C030}" type="pres">
      <dgm:prSet presAssocID="{317C9C87-0081-4BD7-80F2-BF16A2367146}" presName="childText" presStyleLbl="revTx" presStyleIdx="1" presStyleCnt="2">
        <dgm:presLayoutVars>
          <dgm:bulletEnabled val="1"/>
        </dgm:presLayoutVars>
      </dgm:prSet>
      <dgm:spPr/>
      <dgm:t>
        <a:bodyPr/>
        <a:lstStyle/>
        <a:p>
          <a:endParaRPr lang="en-US"/>
        </a:p>
      </dgm:t>
    </dgm:pt>
  </dgm:ptLst>
  <dgm:cxnLst>
    <dgm:cxn modelId="{79E53DAE-BDA3-4BD0-8E70-6355A1441F7D}" type="presOf" srcId="{FA66CA7C-9062-4227-8236-9EDC613B4850}" destId="{08802638-66AE-47B6-8396-5E6982B1C030}" srcOrd="0" destOrd="0" presId="urn:microsoft.com/office/officeart/2005/8/layout/vList2"/>
    <dgm:cxn modelId="{0771D2C6-8E8F-431F-810C-C976EC5FC228}" type="presOf" srcId="{343B8E29-D5A6-4865-AC03-DB51E9DC85B3}" destId="{08802638-66AE-47B6-8396-5E6982B1C030}" srcOrd="0" destOrd="6" presId="urn:microsoft.com/office/officeart/2005/8/layout/vList2"/>
    <dgm:cxn modelId="{AE53C9DB-15FB-4D75-AA1D-898AA4595AEF}" type="presOf" srcId="{2650255A-37CA-4170-B29D-73E5AE8E49AD}" destId="{A2ECA308-D93E-426F-982E-AEBCBA5FB42E}" srcOrd="0" destOrd="0" presId="urn:microsoft.com/office/officeart/2005/8/layout/vList2"/>
    <dgm:cxn modelId="{08BA4DFE-BF32-4329-872C-1D286D0B6EF6}" type="presOf" srcId="{317C9C87-0081-4BD7-80F2-BF16A2367146}" destId="{14E24475-EFF5-46EF-85F9-33761414AD66}" srcOrd="0" destOrd="0" presId="urn:microsoft.com/office/officeart/2005/8/layout/vList2"/>
    <dgm:cxn modelId="{A676F6C3-E64F-44EE-97E5-F4AD9D8A3B01}" type="presOf" srcId="{A6D64A0F-7917-4241-979E-413AEDA7CE43}" destId="{08802638-66AE-47B6-8396-5E6982B1C030}" srcOrd="0" destOrd="1" presId="urn:microsoft.com/office/officeart/2005/8/layout/vList2"/>
    <dgm:cxn modelId="{F29B55F8-F87E-4E92-8E9D-E4BECD2BB5A3}" srcId="{317C9C87-0081-4BD7-80F2-BF16A2367146}" destId="{A6D64A0F-7917-4241-979E-413AEDA7CE43}" srcOrd="1" destOrd="0" parTransId="{62AEE2A3-F911-40E1-BB65-CF9DDC473118}" sibTransId="{49B61C9A-D985-4589-9AF8-DB7671CD94EE}"/>
    <dgm:cxn modelId="{5B107588-490A-4209-85EF-075EE471A66B}" srcId="{317C9C87-0081-4BD7-80F2-BF16A2367146}" destId="{47BAB060-BF00-4723-92BD-41C16EE7648A}" srcOrd="5" destOrd="0" parTransId="{9F234B25-DA72-4BFC-83AF-987C3A3549CB}" sibTransId="{9870C81B-A8F4-4534-B34E-70499AFCFC55}"/>
    <dgm:cxn modelId="{D564831F-0ED4-4D16-8654-2588F5486DA7}" srcId="{1A4C739D-7646-4F76-A031-DA9F7DA3D56E}" destId="{2650255A-37CA-4170-B29D-73E5AE8E49AD}" srcOrd="0" destOrd="0" parTransId="{665AAB3F-EE58-4EDD-BF90-B28B3C681D83}" sibTransId="{75B0F5B4-A8A7-4B1D-B1EB-B572EF71DBDA}"/>
    <dgm:cxn modelId="{35342A8E-7467-47FB-85EC-B8E1BFC196DA}" type="presOf" srcId="{47BAB060-BF00-4723-92BD-41C16EE7648A}" destId="{08802638-66AE-47B6-8396-5E6982B1C030}" srcOrd="0" destOrd="5" presId="urn:microsoft.com/office/officeart/2005/8/layout/vList2"/>
    <dgm:cxn modelId="{7319C23E-386B-4BCD-AF0E-F35945A77B00}" type="presOf" srcId="{1A4C739D-7646-4F76-A031-DA9F7DA3D56E}" destId="{28395D5D-14E6-4880-BD3F-9B2DA4ED469D}" srcOrd="0" destOrd="0" presId="urn:microsoft.com/office/officeart/2005/8/layout/vList2"/>
    <dgm:cxn modelId="{CA5FFE7F-9E2D-4FCB-BB13-7D290E95084B}" srcId="{317C9C87-0081-4BD7-80F2-BF16A2367146}" destId="{550954CF-B170-4AA1-839F-F1052C083F9B}" srcOrd="3" destOrd="0" parTransId="{D375C436-D27E-4C21-A04B-CAF10A29C121}" sibTransId="{4099EF93-EDAD-4CE0-9318-62D7F2546BD4}"/>
    <dgm:cxn modelId="{C76AB456-657D-4D18-A116-AF08C1CABE3D}" type="presOf" srcId="{550954CF-B170-4AA1-839F-F1052C083F9B}" destId="{08802638-66AE-47B6-8396-5E6982B1C030}" srcOrd="0" destOrd="3" presId="urn:microsoft.com/office/officeart/2005/8/layout/vList2"/>
    <dgm:cxn modelId="{19F7C58F-A2EC-4709-A6B2-19DF824EDD44}" type="presOf" srcId="{83861BAA-D86E-4495-8734-796BB6CC5B08}" destId="{08802638-66AE-47B6-8396-5E6982B1C030}" srcOrd="0" destOrd="4" presId="urn:microsoft.com/office/officeart/2005/8/layout/vList2"/>
    <dgm:cxn modelId="{606968C4-DDA7-4FF1-AB34-EB2ECDC32130}" srcId="{1A4C739D-7646-4F76-A031-DA9F7DA3D56E}" destId="{317C9C87-0081-4BD7-80F2-BF16A2367146}" srcOrd="1" destOrd="0" parTransId="{33482A97-C7BD-4CB0-BB7E-D0506BF0442C}" sibTransId="{AD3A0EDD-1B25-4ED5-B235-3D95DD1311A4}"/>
    <dgm:cxn modelId="{AED96E7F-397F-4CB1-98A2-B8C5F4306EF9}" type="presOf" srcId="{B4FC5CFB-D966-4530-B4FC-451D1F0CA93C}" destId="{08802638-66AE-47B6-8396-5E6982B1C030}" srcOrd="0" destOrd="2" presId="urn:microsoft.com/office/officeart/2005/8/layout/vList2"/>
    <dgm:cxn modelId="{BB60100E-FAD7-439D-8857-ECC12D92EA2B}" type="presOf" srcId="{E1FDCFC6-4598-46E6-96A4-4DC83D2BEA32}" destId="{87ED7C31-FB3D-49BE-B8C7-0D53DBE64F92}" srcOrd="0" destOrd="0" presId="urn:microsoft.com/office/officeart/2005/8/layout/vList2"/>
    <dgm:cxn modelId="{2C3C7827-4E16-4474-93D0-C9B7B3023CD4}" srcId="{317C9C87-0081-4BD7-80F2-BF16A2367146}" destId="{FA66CA7C-9062-4227-8236-9EDC613B4850}" srcOrd="0" destOrd="0" parTransId="{74CD2B22-AF52-41FD-8D5E-4A80C2375C16}" sibTransId="{B75B2819-8700-4027-9B7D-254AF32957AA}"/>
    <dgm:cxn modelId="{3BAA911C-FBDE-41E7-A5A4-C3605C649BC5}" srcId="{2650255A-37CA-4170-B29D-73E5AE8E49AD}" destId="{E1FDCFC6-4598-46E6-96A4-4DC83D2BEA32}" srcOrd="0" destOrd="0" parTransId="{E5771807-37DB-4715-82A9-82A998685D67}" sibTransId="{E93DED19-CD6F-4663-99B8-51C072750E28}"/>
    <dgm:cxn modelId="{B38293AA-306C-4FAA-A2AD-A3ACC067D67C}" srcId="{317C9C87-0081-4BD7-80F2-BF16A2367146}" destId="{83861BAA-D86E-4495-8734-796BB6CC5B08}" srcOrd="4" destOrd="0" parTransId="{B03DDD97-BBC9-4AF4-92A2-A1EC97B3B227}" sibTransId="{6656277B-9726-4EBC-9727-117E0407BE71}"/>
    <dgm:cxn modelId="{FCE98814-248B-415D-A422-D1361AF402A3}" srcId="{317C9C87-0081-4BD7-80F2-BF16A2367146}" destId="{B4FC5CFB-D966-4530-B4FC-451D1F0CA93C}" srcOrd="2" destOrd="0" parTransId="{3412072F-A060-415A-91F5-ABD65B5297EF}" sibTransId="{FB908F75-A797-4163-977D-5E21DA9A8353}"/>
    <dgm:cxn modelId="{17C9FD8E-A849-401D-ADBF-632C14192135}" srcId="{317C9C87-0081-4BD7-80F2-BF16A2367146}" destId="{343B8E29-D5A6-4865-AC03-DB51E9DC85B3}" srcOrd="6" destOrd="0" parTransId="{367F220A-A7AE-4A10-BFF9-2A1B6B65BD75}" sibTransId="{D7DB1971-E6F5-4BA1-8F58-9D267FA7FB4E}"/>
    <dgm:cxn modelId="{34C70584-5169-46B7-8F52-8349661A2066}" type="presParOf" srcId="{28395D5D-14E6-4880-BD3F-9B2DA4ED469D}" destId="{A2ECA308-D93E-426F-982E-AEBCBA5FB42E}" srcOrd="0" destOrd="0" presId="urn:microsoft.com/office/officeart/2005/8/layout/vList2"/>
    <dgm:cxn modelId="{7C0966B1-C965-432F-9875-E2B27753CDBA}" type="presParOf" srcId="{28395D5D-14E6-4880-BD3F-9B2DA4ED469D}" destId="{87ED7C31-FB3D-49BE-B8C7-0D53DBE64F92}" srcOrd="1" destOrd="0" presId="urn:microsoft.com/office/officeart/2005/8/layout/vList2"/>
    <dgm:cxn modelId="{228E4B1F-B647-41E8-BA64-2F877517731F}" type="presParOf" srcId="{28395D5D-14E6-4880-BD3F-9B2DA4ED469D}" destId="{14E24475-EFF5-46EF-85F9-33761414AD66}" srcOrd="2" destOrd="0" presId="urn:microsoft.com/office/officeart/2005/8/layout/vList2"/>
    <dgm:cxn modelId="{EE4CFB18-BF2C-4C84-802D-7D9A297EA5E4}" type="presParOf" srcId="{28395D5D-14E6-4880-BD3F-9B2DA4ED469D}" destId="{08802638-66AE-47B6-8396-5E6982B1C03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CC07-ABBA-4DCD-8813-F3A3A163C335}">
      <dsp:nvSpPr>
        <dsp:cNvPr id="0" name=""/>
        <dsp:cNvSpPr/>
      </dsp:nvSpPr>
      <dsp:spPr>
        <a:xfrm>
          <a:off x="614" y="294003"/>
          <a:ext cx="2394962" cy="14369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Tingginya</a:t>
          </a:r>
          <a:r>
            <a:rPr lang="en-US" sz="2200" kern="1200" dirty="0" smtClean="0"/>
            <a:t> </a:t>
          </a:r>
          <a:r>
            <a:rPr lang="en-US" sz="2200" kern="1200" dirty="0" err="1" smtClean="0"/>
            <a:t>Trafik</a:t>
          </a:r>
          <a:endParaRPr lang="en-US" sz="2200" kern="1200" dirty="0"/>
        </a:p>
      </dsp:txBody>
      <dsp:txXfrm>
        <a:off x="614" y="294003"/>
        <a:ext cx="2394962" cy="1436977"/>
      </dsp:txXfrm>
    </dsp:sp>
    <dsp:sp modelId="{32CE69CF-C7A0-4FBA-A954-C84ADC9603FF}">
      <dsp:nvSpPr>
        <dsp:cNvPr id="0" name=""/>
        <dsp:cNvSpPr/>
      </dsp:nvSpPr>
      <dsp:spPr>
        <a:xfrm>
          <a:off x="2635073" y="294003"/>
          <a:ext cx="2394962" cy="14369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Kompleksitas</a:t>
          </a:r>
          <a:r>
            <a:rPr lang="en-US" sz="2200" kern="1200" dirty="0" smtClean="0"/>
            <a:t> </a:t>
          </a:r>
          <a:r>
            <a:rPr lang="en-US" sz="2200" kern="1200" dirty="0" err="1" smtClean="0"/>
            <a:t>Infrastruktur</a:t>
          </a:r>
          <a:r>
            <a:rPr lang="en-US" sz="2200" kern="1200" dirty="0" smtClean="0"/>
            <a:t> </a:t>
          </a:r>
          <a:r>
            <a:rPr lang="en-US" sz="2200" kern="1200" dirty="0" err="1" smtClean="0"/>
            <a:t>dan</a:t>
          </a:r>
          <a:r>
            <a:rPr lang="en-US" sz="2200" kern="1200" dirty="0" smtClean="0"/>
            <a:t> </a:t>
          </a:r>
          <a:r>
            <a:rPr lang="en-US" sz="2200" kern="1200" dirty="0" err="1" smtClean="0"/>
            <a:t>koordinasi</a:t>
          </a:r>
          <a:endParaRPr lang="en-US" sz="2200" kern="1200" dirty="0"/>
        </a:p>
      </dsp:txBody>
      <dsp:txXfrm>
        <a:off x="2635073" y="294003"/>
        <a:ext cx="2394962" cy="1436977"/>
      </dsp:txXfrm>
    </dsp:sp>
    <dsp:sp modelId="{0E1953FA-7349-4427-9B9A-CC85DD9C97C8}">
      <dsp:nvSpPr>
        <dsp:cNvPr id="0" name=""/>
        <dsp:cNvSpPr/>
      </dsp:nvSpPr>
      <dsp:spPr>
        <a:xfrm>
          <a:off x="614" y="1970477"/>
          <a:ext cx="2394962" cy="14369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Rule based Detection vs </a:t>
          </a:r>
          <a:r>
            <a:rPr lang="en-US" sz="2200" kern="1200" dirty="0" err="1" smtClean="0"/>
            <a:t>Anomali</a:t>
          </a:r>
          <a:r>
            <a:rPr lang="en-US" sz="2200" kern="1200" dirty="0" smtClean="0"/>
            <a:t> based Detection </a:t>
          </a:r>
          <a:endParaRPr lang="en-US" sz="2200" kern="1200" dirty="0"/>
        </a:p>
      </dsp:txBody>
      <dsp:txXfrm>
        <a:off x="614" y="1970477"/>
        <a:ext cx="2394962" cy="1436977"/>
      </dsp:txXfrm>
    </dsp:sp>
    <dsp:sp modelId="{3A73EC49-4367-4D4B-919C-1BC66893F854}">
      <dsp:nvSpPr>
        <dsp:cNvPr id="0" name=""/>
        <dsp:cNvSpPr/>
      </dsp:nvSpPr>
      <dsp:spPr>
        <a:xfrm>
          <a:off x="2635073" y="1970477"/>
          <a:ext cx="2394962" cy="14369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t>Kompleksitas</a:t>
          </a:r>
          <a:r>
            <a:rPr lang="en-US" sz="2200" kern="1200" dirty="0" smtClean="0"/>
            <a:t> Basis Data </a:t>
          </a:r>
          <a:endParaRPr lang="en-US" sz="2200" kern="1200" dirty="0"/>
        </a:p>
      </dsp:txBody>
      <dsp:txXfrm>
        <a:off x="2635073" y="1970477"/>
        <a:ext cx="2394962" cy="1436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CA308-D93E-426F-982E-AEBCBA5FB42E}">
      <dsp:nvSpPr>
        <dsp:cNvPr id="0" name=""/>
        <dsp:cNvSpPr/>
      </dsp:nvSpPr>
      <dsp:spPr>
        <a:xfrm>
          <a:off x="0" y="52998"/>
          <a:ext cx="4726230"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Suprastruktur</a:t>
          </a:r>
          <a:endParaRPr lang="en-US" sz="2400" kern="1200" dirty="0"/>
        </a:p>
      </dsp:txBody>
      <dsp:txXfrm>
        <a:off x="28100" y="81098"/>
        <a:ext cx="4670030" cy="519439"/>
      </dsp:txXfrm>
    </dsp:sp>
    <dsp:sp modelId="{87ED7C31-FB3D-49BE-B8C7-0D53DBE64F92}">
      <dsp:nvSpPr>
        <dsp:cNvPr id="0" name=""/>
        <dsp:cNvSpPr/>
      </dsp:nvSpPr>
      <dsp:spPr>
        <a:xfrm>
          <a:off x="0" y="628638"/>
          <a:ext cx="472623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smtClean="0"/>
            <a:t>Implementasi</a:t>
          </a:r>
          <a:r>
            <a:rPr lang="en-US" sz="1900" kern="1200" dirty="0" smtClean="0"/>
            <a:t> </a:t>
          </a:r>
          <a:r>
            <a:rPr lang="en-US" sz="1900" kern="1200" dirty="0" err="1" smtClean="0"/>
            <a:t>Kebijakan</a:t>
          </a:r>
          <a:endParaRPr lang="en-US" sz="1900" kern="1200" dirty="0"/>
        </a:p>
      </dsp:txBody>
      <dsp:txXfrm>
        <a:off x="0" y="628638"/>
        <a:ext cx="4726230" cy="397440"/>
      </dsp:txXfrm>
    </dsp:sp>
    <dsp:sp modelId="{14E24475-EFF5-46EF-85F9-33761414AD66}">
      <dsp:nvSpPr>
        <dsp:cNvPr id="0" name=""/>
        <dsp:cNvSpPr/>
      </dsp:nvSpPr>
      <dsp:spPr>
        <a:xfrm>
          <a:off x="0" y="1026078"/>
          <a:ext cx="4726230"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Infrastruktur</a:t>
          </a:r>
          <a:endParaRPr lang="en-US" sz="2400" kern="1200" dirty="0"/>
        </a:p>
      </dsp:txBody>
      <dsp:txXfrm>
        <a:off x="28100" y="1054178"/>
        <a:ext cx="4670030" cy="519439"/>
      </dsp:txXfrm>
    </dsp:sp>
    <dsp:sp modelId="{08802638-66AE-47B6-8396-5E6982B1C030}">
      <dsp:nvSpPr>
        <dsp:cNvPr id="0" name=""/>
        <dsp:cNvSpPr/>
      </dsp:nvSpPr>
      <dsp:spPr>
        <a:xfrm>
          <a:off x="0" y="1601718"/>
          <a:ext cx="4726230" cy="228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smtClean="0"/>
            <a:t>Penambahan</a:t>
          </a:r>
          <a:r>
            <a:rPr lang="en-US" sz="1900" kern="1200" dirty="0" smtClean="0"/>
            <a:t> </a:t>
          </a:r>
          <a:r>
            <a:rPr lang="en-US" sz="1900" kern="1200" dirty="0" err="1" smtClean="0"/>
            <a:t>Peralatan</a:t>
          </a:r>
          <a:r>
            <a:rPr lang="en-US" sz="1900" kern="1200" dirty="0" smtClean="0"/>
            <a:t> Monitoring</a:t>
          </a:r>
          <a:endParaRPr lang="en-US" sz="1900" kern="1200" dirty="0"/>
        </a:p>
        <a:p>
          <a:pPr marL="171450" lvl="1" indent="-171450" algn="l" defTabSz="844550">
            <a:lnSpc>
              <a:spcPct val="90000"/>
            </a:lnSpc>
            <a:spcBef>
              <a:spcPct val="0"/>
            </a:spcBef>
            <a:spcAft>
              <a:spcPct val="20000"/>
            </a:spcAft>
            <a:buChar char="••"/>
          </a:pPr>
          <a:r>
            <a:rPr lang="en-US" sz="1900" i="1" kern="1200" dirty="0" smtClean="0"/>
            <a:t>Upgrade</a:t>
          </a:r>
          <a:r>
            <a:rPr lang="en-US" sz="1900" kern="1200" dirty="0" smtClean="0"/>
            <a:t> </a:t>
          </a:r>
          <a:r>
            <a:rPr lang="en-US" sz="1900" kern="1200" dirty="0" err="1" smtClean="0"/>
            <a:t>Peralatan</a:t>
          </a:r>
          <a:r>
            <a:rPr lang="en-US" sz="1900" kern="1200" dirty="0" smtClean="0"/>
            <a:t> </a:t>
          </a:r>
          <a:r>
            <a:rPr lang="en-US" sz="1900" kern="1200" dirty="0" err="1" smtClean="0"/>
            <a:t>analisis</a:t>
          </a:r>
          <a:endParaRPr lang="en-US" sz="1900" kern="1200" dirty="0"/>
        </a:p>
        <a:p>
          <a:pPr marL="171450" lvl="1" indent="-171450" algn="l" defTabSz="844550">
            <a:lnSpc>
              <a:spcPct val="90000"/>
            </a:lnSpc>
            <a:spcBef>
              <a:spcPct val="0"/>
            </a:spcBef>
            <a:spcAft>
              <a:spcPct val="20000"/>
            </a:spcAft>
            <a:buChar char="••"/>
          </a:pPr>
          <a:r>
            <a:rPr lang="en-US" sz="1900" i="1" kern="1200" dirty="0" err="1" smtClean="0"/>
            <a:t>Upgrage</a:t>
          </a:r>
          <a:r>
            <a:rPr lang="en-US" sz="1900" kern="1200" dirty="0" smtClean="0"/>
            <a:t> </a:t>
          </a:r>
          <a:r>
            <a:rPr lang="en-US" sz="1900" kern="1200" dirty="0" err="1" smtClean="0"/>
            <a:t>Struktur</a:t>
          </a:r>
          <a:r>
            <a:rPr lang="en-US" sz="1900" kern="1200" dirty="0" smtClean="0"/>
            <a:t> Basis data</a:t>
          </a:r>
          <a:endParaRPr lang="en-US" sz="1900" kern="1200" dirty="0"/>
        </a:p>
        <a:p>
          <a:pPr marL="171450" lvl="1" indent="-171450" algn="l" defTabSz="844550">
            <a:lnSpc>
              <a:spcPct val="90000"/>
            </a:lnSpc>
            <a:spcBef>
              <a:spcPct val="0"/>
            </a:spcBef>
            <a:spcAft>
              <a:spcPct val="20000"/>
            </a:spcAft>
            <a:buChar char="••"/>
          </a:pPr>
          <a:r>
            <a:rPr lang="en-US" sz="1900" kern="1200" dirty="0" smtClean="0"/>
            <a:t>Re design </a:t>
          </a:r>
          <a:r>
            <a:rPr lang="en-US" sz="1900" kern="1200" dirty="0" err="1" smtClean="0"/>
            <a:t>topologi</a:t>
          </a:r>
          <a:r>
            <a:rPr lang="en-US" sz="1900" kern="1200" dirty="0" smtClean="0"/>
            <a:t> </a:t>
          </a:r>
          <a:r>
            <a:rPr lang="en-US" sz="1900" kern="1200" dirty="0" err="1" smtClean="0"/>
            <a:t>jaringan</a:t>
          </a:r>
          <a:r>
            <a:rPr lang="en-US" sz="1900" kern="1200" dirty="0" smtClean="0"/>
            <a:t> monitoring</a:t>
          </a:r>
          <a:endParaRPr lang="en-US" sz="1900" kern="1200" dirty="0"/>
        </a:p>
        <a:p>
          <a:pPr marL="171450" lvl="1" indent="-171450" algn="l" defTabSz="844550">
            <a:lnSpc>
              <a:spcPct val="90000"/>
            </a:lnSpc>
            <a:spcBef>
              <a:spcPct val="0"/>
            </a:spcBef>
            <a:spcAft>
              <a:spcPct val="20000"/>
            </a:spcAft>
            <a:buChar char="••"/>
          </a:pPr>
          <a:r>
            <a:rPr lang="en-US" sz="1900" i="1" kern="1200" dirty="0" smtClean="0"/>
            <a:t>Upgrade</a:t>
          </a:r>
          <a:r>
            <a:rPr lang="en-US" sz="1900" kern="1200" dirty="0" smtClean="0"/>
            <a:t> SDM</a:t>
          </a:r>
          <a:endParaRPr lang="en-US" sz="1900" kern="1200" dirty="0"/>
        </a:p>
        <a:p>
          <a:pPr marL="171450" lvl="1" indent="-171450" algn="l" defTabSz="844550">
            <a:lnSpc>
              <a:spcPct val="90000"/>
            </a:lnSpc>
            <a:spcBef>
              <a:spcPct val="0"/>
            </a:spcBef>
            <a:spcAft>
              <a:spcPct val="20000"/>
            </a:spcAft>
            <a:buChar char="••"/>
          </a:pPr>
          <a:endParaRPr lang="en-US" sz="1900" kern="1200" dirty="0"/>
        </a:p>
        <a:p>
          <a:pPr marL="171450" lvl="1" indent="-171450" algn="l" defTabSz="844550">
            <a:lnSpc>
              <a:spcPct val="90000"/>
            </a:lnSpc>
            <a:spcBef>
              <a:spcPct val="0"/>
            </a:spcBef>
            <a:spcAft>
              <a:spcPct val="20000"/>
            </a:spcAft>
            <a:buChar char="••"/>
          </a:pPr>
          <a:endParaRPr lang="en-US" sz="1900" kern="1200" dirty="0"/>
        </a:p>
      </dsp:txBody>
      <dsp:txXfrm>
        <a:off x="0" y="1601718"/>
        <a:ext cx="4726230" cy="2285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CC07-ABBA-4DCD-8813-F3A3A163C335}">
      <dsp:nvSpPr>
        <dsp:cNvPr id="0" name=""/>
        <dsp:cNvSpPr/>
      </dsp:nvSpPr>
      <dsp:spPr>
        <a:xfrm>
          <a:off x="570" y="164848"/>
          <a:ext cx="2224979" cy="13349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Tingginya</a:t>
          </a:r>
          <a:r>
            <a:rPr lang="en-US" sz="2100" kern="1200" dirty="0" smtClean="0"/>
            <a:t> </a:t>
          </a:r>
          <a:r>
            <a:rPr lang="en-US" sz="2100" kern="1200" dirty="0" err="1" smtClean="0"/>
            <a:t>Trafik</a:t>
          </a:r>
          <a:endParaRPr lang="en-US" sz="2100" kern="1200" dirty="0"/>
        </a:p>
      </dsp:txBody>
      <dsp:txXfrm>
        <a:off x="570" y="164848"/>
        <a:ext cx="2224979" cy="1334987"/>
      </dsp:txXfrm>
    </dsp:sp>
    <dsp:sp modelId="{32CE69CF-C7A0-4FBA-A954-C84ADC9603FF}">
      <dsp:nvSpPr>
        <dsp:cNvPr id="0" name=""/>
        <dsp:cNvSpPr/>
      </dsp:nvSpPr>
      <dsp:spPr>
        <a:xfrm>
          <a:off x="2448048" y="164848"/>
          <a:ext cx="2224979" cy="13349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Kompleksitas</a:t>
          </a:r>
          <a:r>
            <a:rPr lang="en-US" sz="2100" kern="1200" dirty="0" smtClean="0"/>
            <a:t> </a:t>
          </a:r>
          <a:r>
            <a:rPr lang="en-US" sz="2100" kern="1200" dirty="0" err="1" smtClean="0"/>
            <a:t>Infrastruktur</a:t>
          </a:r>
          <a:r>
            <a:rPr lang="en-US" sz="2100" kern="1200" dirty="0" smtClean="0"/>
            <a:t> </a:t>
          </a:r>
          <a:r>
            <a:rPr lang="en-US" sz="2100" kern="1200" dirty="0" err="1" smtClean="0"/>
            <a:t>dan</a:t>
          </a:r>
          <a:r>
            <a:rPr lang="en-US" sz="2100" kern="1200" dirty="0" smtClean="0"/>
            <a:t> </a:t>
          </a:r>
          <a:r>
            <a:rPr lang="en-US" sz="2100" kern="1200" dirty="0" err="1" smtClean="0"/>
            <a:t>koordinasi</a:t>
          </a:r>
          <a:endParaRPr lang="en-US" sz="2100" kern="1200" dirty="0"/>
        </a:p>
      </dsp:txBody>
      <dsp:txXfrm>
        <a:off x="2448048" y="164848"/>
        <a:ext cx="2224979" cy="1334987"/>
      </dsp:txXfrm>
    </dsp:sp>
    <dsp:sp modelId="{0E1953FA-7349-4427-9B9A-CC85DD9C97C8}">
      <dsp:nvSpPr>
        <dsp:cNvPr id="0" name=""/>
        <dsp:cNvSpPr/>
      </dsp:nvSpPr>
      <dsp:spPr>
        <a:xfrm>
          <a:off x="570" y="1722334"/>
          <a:ext cx="2224979" cy="13349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Rule based Detection vs </a:t>
          </a:r>
          <a:r>
            <a:rPr lang="en-US" sz="2100" kern="1200" dirty="0" err="1" smtClean="0"/>
            <a:t>Anomali</a:t>
          </a:r>
          <a:r>
            <a:rPr lang="en-US" sz="2100" kern="1200" dirty="0" smtClean="0"/>
            <a:t> based Detection </a:t>
          </a:r>
          <a:endParaRPr lang="en-US" sz="2100" kern="1200" dirty="0"/>
        </a:p>
      </dsp:txBody>
      <dsp:txXfrm>
        <a:off x="570" y="1722334"/>
        <a:ext cx="2224979" cy="1334987"/>
      </dsp:txXfrm>
    </dsp:sp>
    <dsp:sp modelId="{3A73EC49-4367-4D4B-919C-1BC66893F854}">
      <dsp:nvSpPr>
        <dsp:cNvPr id="0" name=""/>
        <dsp:cNvSpPr/>
      </dsp:nvSpPr>
      <dsp:spPr>
        <a:xfrm>
          <a:off x="2448048" y="1722334"/>
          <a:ext cx="2224979" cy="13349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Kompleksitas</a:t>
          </a:r>
          <a:r>
            <a:rPr lang="en-US" sz="2100" kern="1200" dirty="0" smtClean="0"/>
            <a:t> Basis Data </a:t>
          </a:r>
          <a:endParaRPr lang="en-US" sz="2100" kern="1200" dirty="0"/>
        </a:p>
      </dsp:txBody>
      <dsp:txXfrm>
        <a:off x="2448048" y="1722334"/>
        <a:ext cx="2224979" cy="13349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CA308-D93E-426F-982E-AEBCBA5FB42E}">
      <dsp:nvSpPr>
        <dsp:cNvPr id="0" name=""/>
        <dsp:cNvSpPr/>
      </dsp:nvSpPr>
      <dsp:spPr>
        <a:xfrm>
          <a:off x="0" y="52998"/>
          <a:ext cx="4726230"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Suprastruktur</a:t>
          </a:r>
          <a:endParaRPr lang="en-US" sz="2400" kern="1200" dirty="0"/>
        </a:p>
      </dsp:txBody>
      <dsp:txXfrm>
        <a:off x="28100" y="81098"/>
        <a:ext cx="4670030" cy="519439"/>
      </dsp:txXfrm>
    </dsp:sp>
    <dsp:sp modelId="{87ED7C31-FB3D-49BE-B8C7-0D53DBE64F92}">
      <dsp:nvSpPr>
        <dsp:cNvPr id="0" name=""/>
        <dsp:cNvSpPr/>
      </dsp:nvSpPr>
      <dsp:spPr>
        <a:xfrm>
          <a:off x="0" y="628638"/>
          <a:ext cx="472623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smtClean="0"/>
            <a:t>Implementasi</a:t>
          </a:r>
          <a:r>
            <a:rPr lang="en-US" sz="1900" kern="1200" dirty="0" smtClean="0"/>
            <a:t> </a:t>
          </a:r>
          <a:r>
            <a:rPr lang="en-US" sz="1900" kern="1200" dirty="0" err="1" smtClean="0"/>
            <a:t>Kebijakan</a:t>
          </a:r>
          <a:endParaRPr lang="en-US" sz="1900" kern="1200" dirty="0"/>
        </a:p>
      </dsp:txBody>
      <dsp:txXfrm>
        <a:off x="0" y="628638"/>
        <a:ext cx="4726230" cy="397440"/>
      </dsp:txXfrm>
    </dsp:sp>
    <dsp:sp modelId="{14E24475-EFF5-46EF-85F9-33761414AD66}">
      <dsp:nvSpPr>
        <dsp:cNvPr id="0" name=""/>
        <dsp:cNvSpPr/>
      </dsp:nvSpPr>
      <dsp:spPr>
        <a:xfrm>
          <a:off x="0" y="1026078"/>
          <a:ext cx="4726230"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Infrastruktur</a:t>
          </a:r>
          <a:endParaRPr lang="en-US" sz="2400" kern="1200" dirty="0"/>
        </a:p>
      </dsp:txBody>
      <dsp:txXfrm>
        <a:off x="28100" y="1054178"/>
        <a:ext cx="4670030" cy="519439"/>
      </dsp:txXfrm>
    </dsp:sp>
    <dsp:sp modelId="{08802638-66AE-47B6-8396-5E6982B1C030}">
      <dsp:nvSpPr>
        <dsp:cNvPr id="0" name=""/>
        <dsp:cNvSpPr/>
      </dsp:nvSpPr>
      <dsp:spPr>
        <a:xfrm>
          <a:off x="0" y="1601718"/>
          <a:ext cx="4726230" cy="228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smtClean="0"/>
            <a:t>Penambahan</a:t>
          </a:r>
          <a:r>
            <a:rPr lang="en-US" sz="1900" kern="1200" dirty="0" smtClean="0"/>
            <a:t> </a:t>
          </a:r>
          <a:r>
            <a:rPr lang="en-US" sz="1900" kern="1200" dirty="0" err="1" smtClean="0"/>
            <a:t>Peralatan</a:t>
          </a:r>
          <a:r>
            <a:rPr lang="en-US" sz="1900" kern="1200" dirty="0" smtClean="0"/>
            <a:t> Monitoring</a:t>
          </a:r>
          <a:endParaRPr lang="en-US" sz="1900" kern="1200" dirty="0"/>
        </a:p>
        <a:p>
          <a:pPr marL="171450" lvl="1" indent="-171450" algn="l" defTabSz="844550">
            <a:lnSpc>
              <a:spcPct val="90000"/>
            </a:lnSpc>
            <a:spcBef>
              <a:spcPct val="0"/>
            </a:spcBef>
            <a:spcAft>
              <a:spcPct val="20000"/>
            </a:spcAft>
            <a:buChar char="••"/>
          </a:pPr>
          <a:r>
            <a:rPr lang="en-US" sz="1900" i="1" kern="1200" dirty="0" smtClean="0"/>
            <a:t>Upgrade</a:t>
          </a:r>
          <a:r>
            <a:rPr lang="en-US" sz="1900" kern="1200" dirty="0" smtClean="0"/>
            <a:t> </a:t>
          </a:r>
          <a:r>
            <a:rPr lang="en-US" sz="1900" kern="1200" dirty="0" err="1" smtClean="0"/>
            <a:t>Peralatan</a:t>
          </a:r>
          <a:r>
            <a:rPr lang="en-US" sz="1900" kern="1200" dirty="0" smtClean="0"/>
            <a:t> </a:t>
          </a:r>
          <a:r>
            <a:rPr lang="en-US" sz="1900" kern="1200" dirty="0" err="1" smtClean="0"/>
            <a:t>analisis</a:t>
          </a:r>
          <a:endParaRPr lang="en-US" sz="1900" kern="1200" dirty="0"/>
        </a:p>
        <a:p>
          <a:pPr marL="171450" lvl="1" indent="-171450" algn="l" defTabSz="844550">
            <a:lnSpc>
              <a:spcPct val="90000"/>
            </a:lnSpc>
            <a:spcBef>
              <a:spcPct val="0"/>
            </a:spcBef>
            <a:spcAft>
              <a:spcPct val="20000"/>
            </a:spcAft>
            <a:buChar char="••"/>
          </a:pPr>
          <a:r>
            <a:rPr lang="en-US" sz="1900" i="1" kern="1200" dirty="0" err="1" smtClean="0"/>
            <a:t>Upgrage</a:t>
          </a:r>
          <a:r>
            <a:rPr lang="en-US" sz="1900" kern="1200" dirty="0" smtClean="0"/>
            <a:t> </a:t>
          </a:r>
          <a:r>
            <a:rPr lang="en-US" sz="1900" kern="1200" dirty="0" err="1" smtClean="0"/>
            <a:t>Struktur</a:t>
          </a:r>
          <a:r>
            <a:rPr lang="en-US" sz="1900" kern="1200" dirty="0" smtClean="0"/>
            <a:t> Basis data</a:t>
          </a:r>
          <a:endParaRPr lang="en-US" sz="1900" kern="1200" dirty="0"/>
        </a:p>
        <a:p>
          <a:pPr marL="171450" lvl="1" indent="-171450" algn="l" defTabSz="844550">
            <a:lnSpc>
              <a:spcPct val="90000"/>
            </a:lnSpc>
            <a:spcBef>
              <a:spcPct val="0"/>
            </a:spcBef>
            <a:spcAft>
              <a:spcPct val="20000"/>
            </a:spcAft>
            <a:buChar char="••"/>
          </a:pPr>
          <a:r>
            <a:rPr lang="en-US" sz="1900" kern="1200" dirty="0" smtClean="0"/>
            <a:t>Re design </a:t>
          </a:r>
          <a:r>
            <a:rPr lang="en-US" sz="1900" kern="1200" dirty="0" err="1" smtClean="0"/>
            <a:t>topologi</a:t>
          </a:r>
          <a:r>
            <a:rPr lang="en-US" sz="1900" kern="1200" dirty="0" smtClean="0"/>
            <a:t> </a:t>
          </a:r>
          <a:r>
            <a:rPr lang="en-US" sz="1900" kern="1200" dirty="0" err="1" smtClean="0"/>
            <a:t>jaringan</a:t>
          </a:r>
          <a:r>
            <a:rPr lang="en-US" sz="1900" kern="1200" dirty="0" smtClean="0"/>
            <a:t> monitoring</a:t>
          </a:r>
          <a:endParaRPr lang="en-US" sz="1900" kern="1200" dirty="0"/>
        </a:p>
        <a:p>
          <a:pPr marL="171450" lvl="1" indent="-171450" algn="l" defTabSz="844550">
            <a:lnSpc>
              <a:spcPct val="90000"/>
            </a:lnSpc>
            <a:spcBef>
              <a:spcPct val="0"/>
            </a:spcBef>
            <a:spcAft>
              <a:spcPct val="20000"/>
            </a:spcAft>
            <a:buChar char="••"/>
          </a:pPr>
          <a:r>
            <a:rPr lang="en-US" sz="1900" i="1" kern="1200" dirty="0" smtClean="0"/>
            <a:t>Upgrade</a:t>
          </a:r>
          <a:r>
            <a:rPr lang="en-US" sz="1900" kern="1200" dirty="0" smtClean="0"/>
            <a:t> SDM</a:t>
          </a:r>
          <a:endParaRPr lang="en-US" sz="1900" kern="1200" dirty="0"/>
        </a:p>
        <a:p>
          <a:pPr marL="171450" lvl="1" indent="-171450" algn="l" defTabSz="844550">
            <a:lnSpc>
              <a:spcPct val="90000"/>
            </a:lnSpc>
            <a:spcBef>
              <a:spcPct val="0"/>
            </a:spcBef>
            <a:spcAft>
              <a:spcPct val="20000"/>
            </a:spcAft>
            <a:buChar char="••"/>
          </a:pPr>
          <a:endParaRPr lang="en-US" sz="1900" kern="1200" dirty="0"/>
        </a:p>
        <a:p>
          <a:pPr marL="171450" lvl="1" indent="-171450" algn="l" defTabSz="844550">
            <a:lnSpc>
              <a:spcPct val="90000"/>
            </a:lnSpc>
            <a:spcBef>
              <a:spcPct val="0"/>
            </a:spcBef>
            <a:spcAft>
              <a:spcPct val="20000"/>
            </a:spcAft>
            <a:buChar char="••"/>
          </a:pPr>
          <a:endParaRPr lang="en-US" sz="1900" kern="1200" dirty="0"/>
        </a:p>
      </dsp:txBody>
      <dsp:txXfrm>
        <a:off x="0" y="1601718"/>
        <a:ext cx="4726230" cy="22852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6207B-110D-4487-8D8B-7A76CF4C4AE3}" type="datetimeFigureOut">
              <a:rPr lang="en-US" smtClean="0"/>
              <a:t>5/11/2016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A44C-FD76-4352-B4FD-71A7B275049F}" type="slidenum">
              <a:rPr lang="en-US" smtClean="0"/>
              <a:t>‹#›</a:t>
            </a:fld>
            <a:endParaRPr lang="en-US"/>
          </a:p>
        </p:txBody>
      </p:sp>
    </p:spTree>
    <p:extLst>
      <p:ext uri="{BB962C8B-B14F-4D97-AF65-F5344CB8AC3E}">
        <p14:creationId xmlns:p14="http://schemas.microsoft.com/office/powerpoint/2010/main" val="334956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69BAD-35CF-4B09-AB70-DC782747B18A}" type="slidenum">
              <a:rPr lang="en-US" smtClean="0"/>
              <a:pPr/>
              <a:t>7</a:t>
            </a:fld>
            <a:endParaRPr lang="en-US"/>
          </a:p>
        </p:txBody>
      </p:sp>
    </p:spTree>
    <p:extLst>
      <p:ext uri="{BB962C8B-B14F-4D97-AF65-F5344CB8AC3E}">
        <p14:creationId xmlns:p14="http://schemas.microsoft.com/office/powerpoint/2010/main" val="345642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69BAD-35CF-4B09-AB70-DC782747B18A}" type="slidenum">
              <a:rPr lang="en-US" smtClean="0"/>
              <a:pPr/>
              <a:t>8</a:t>
            </a:fld>
            <a:endParaRPr lang="en-US"/>
          </a:p>
        </p:txBody>
      </p:sp>
    </p:spTree>
    <p:extLst>
      <p:ext uri="{BB962C8B-B14F-4D97-AF65-F5344CB8AC3E}">
        <p14:creationId xmlns:p14="http://schemas.microsoft.com/office/powerpoint/2010/main" val="8937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B0D3B2-A7D3-417D-B384-EDF8C752D5FE}"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4871-F1D1-4EBC-8133-B29EAB9CB0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1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0D3B2-A7D3-417D-B384-EDF8C752D5FE}"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17862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0D3B2-A7D3-417D-B384-EDF8C752D5FE}"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281221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B0D3B2-A7D3-417D-B384-EDF8C752D5FE}"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4260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0D3B2-A7D3-417D-B384-EDF8C752D5FE}"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4871-F1D1-4EBC-8133-B29EAB9CB07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55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B0D3B2-A7D3-417D-B384-EDF8C752D5FE}"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34556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B0D3B2-A7D3-417D-B384-EDF8C752D5FE}"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256356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B0D3B2-A7D3-417D-B384-EDF8C752D5FE}"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378235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B0D3B2-A7D3-417D-B384-EDF8C752D5FE}" type="datetimeFigureOut">
              <a:rPr lang="en-US" smtClean="0"/>
              <a:t>5/11/2016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312870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B0D3B2-A7D3-417D-B384-EDF8C752D5FE}" type="datetimeFigureOut">
              <a:rPr lang="en-US" smtClean="0"/>
              <a:t>5/11/2016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4F4871-F1D1-4EBC-8133-B29EAB9CB07F}" type="slidenum">
              <a:rPr lang="en-US" smtClean="0"/>
              <a:t>‹#›</a:t>
            </a:fld>
            <a:endParaRPr lang="en-US"/>
          </a:p>
        </p:txBody>
      </p:sp>
    </p:spTree>
    <p:extLst>
      <p:ext uri="{BB962C8B-B14F-4D97-AF65-F5344CB8AC3E}">
        <p14:creationId xmlns:p14="http://schemas.microsoft.com/office/powerpoint/2010/main" val="63332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0D3B2-A7D3-417D-B384-EDF8C752D5FE}"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F4871-F1D1-4EBC-8133-B29EAB9CB07F}" type="slidenum">
              <a:rPr lang="en-US" smtClean="0"/>
              <a:t>‹#›</a:t>
            </a:fld>
            <a:endParaRPr lang="en-US"/>
          </a:p>
        </p:txBody>
      </p:sp>
    </p:spTree>
    <p:extLst>
      <p:ext uri="{BB962C8B-B14F-4D97-AF65-F5344CB8AC3E}">
        <p14:creationId xmlns:p14="http://schemas.microsoft.com/office/powerpoint/2010/main" val="92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B0D3B2-A7D3-417D-B384-EDF8C752D5FE}" type="datetimeFigureOut">
              <a:rPr lang="en-US" smtClean="0"/>
              <a:t>5/11/2016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4F4871-F1D1-4EBC-8133-B29EAB9CB07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4954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err="1" smtClean="0"/>
              <a:t>Pendekatan</a:t>
            </a:r>
            <a:r>
              <a:rPr lang="en-US" sz="4400" dirty="0" smtClean="0"/>
              <a:t> Cloud Incident Response System </a:t>
            </a:r>
            <a:r>
              <a:rPr lang="en-US" sz="4400" dirty="0" err="1" smtClean="0"/>
              <a:t>untuk</a:t>
            </a:r>
            <a:r>
              <a:rPr lang="en-US" sz="4400" dirty="0" smtClean="0"/>
              <a:t> </a:t>
            </a:r>
            <a:r>
              <a:rPr lang="en-US" sz="4400" dirty="0" err="1" smtClean="0"/>
              <a:t>Pengembangan</a:t>
            </a:r>
            <a:r>
              <a:rPr lang="en-US" sz="4400" dirty="0" smtClean="0"/>
              <a:t> Mata Garuda</a:t>
            </a:r>
            <a:br>
              <a:rPr lang="en-US" sz="4400" dirty="0" smtClean="0"/>
            </a:br>
            <a:r>
              <a:rPr lang="en-US" sz="4400" dirty="0"/>
              <a:t/>
            </a:r>
            <a:br>
              <a:rPr lang="en-US" sz="4400" dirty="0"/>
            </a:br>
            <a:r>
              <a:rPr lang="id-ID" sz="2200" dirty="0"/>
              <a:t>Ferry Astika Saputra</a:t>
            </a:r>
            <a:r>
              <a:rPr lang="en-US" sz="2200" baseline="30000" dirty="0"/>
              <a:t>1</a:t>
            </a:r>
            <a:r>
              <a:rPr lang="id-ID" sz="2200" dirty="0"/>
              <a:t>, </a:t>
            </a:r>
            <a:r>
              <a:rPr lang="en-US" sz="2200" dirty="0" err="1"/>
              <a:t>Jauari</a:t>
            </a:r>
            <a:r>
              <a:rPr lang="en-US" sz="2200" dirty="0"/>
              <a:t> Akhmad </a:t>
            </a:r>
            <a:r>
              <a:rPr lang="en-US" sz="2200" baseline="30000" dirty="0"/>
              <a:t>1</a:t>
            </a:r>
            <a:r>
              <a:rPr lang="id-ID" sz="2200" dirty="0"/>
              <a:t>, Masfu Hisyam</a:t>
            </a:r>
            <a:r>
              <a:rPr lang="en-US" sz="2200" baseline="30000" dirty="0"/>
              <a:t>1</a:t>
            </a:r>
            <a:r>
              <a:rPr lang="id-ID" sz="2200" dirty="0"/>
              <a:t>,</a:t>
            </a:r>
            <a:r>
              <a:rPr lang="en-US" sz="2200" dirty="0"/>
              <a:t>Bisyron Wahyudi</a:t>
            </a:r>
            <a:r>
              <a:rPr lang="en-US" sz="2200" baseline="30000" dirty="0"/>
              <a:t>2</a:t>
            </a:r>
            <a:r>
              <a:rPr lang="en-US" sz="2200" dirty="0"/>
              <a:t/>
            </a:r>
            <a:br>
              <a:rPr lang="en-US" sz="2200" dirty="0"/>
            </a:br>
            <a:r>
              <a:rPr lang="en-US" sz="1400" dirty="0" smtClean="0"/>
              <a:t>1) </a:t>
            </a:r>
            <a:r>
              <a:rPr lang="en-US" sz="1400" i="1" dirty="0" smtClean="0"/>
              <a:t>P</a:t>
            </a:r>
            <a:r>
              <a:rPr lang="id-ID" sz="1400" i="1" dirty="0"/>
              <a:t>rogram Studi D4 Teknik </a:t>
            </a:r>
            <a:r>
              <a:rPr lang="en-US" sz="1400" i="1" dirty="0" err="1"/>
              <a:t>Informatika</a:t>
            </a:r>
            <a:r>
              <a:rPr lang="en-US" sz="1400" i="1" dirty="0"/>
              <a:t> </a:t>
            </a:r>
            <a:r>
              <a:rPr lang="id-ID" sz="1400" i="1" dirty="0"/>
              <a:t>Departemen </a:t>
            </a:r>
            <a:r>
              <a:rPr lang="en-US" sz="1400" i="1" dirty="0" err="1"/>
              <a:t>Informatika</a:t>
            </a:r>
            <a:r>
              <a:rPr lang="en-US" sz="1400" i="1" dirty="0"/>
              <a:t> </a:t>
            </a:r>
            <a:r>
              <a:rPr lang="en-US" sz="1400" i="1" dirty="0" err="1"/>
              <a:t>dan</a:t>
            </a:r>
            <a:r>
              <a:rPr lang="en-US" sz="1400" i="1" dirty="0"/>
              <a:t> </a:t>
            </a:r>
            <a:r>
              <a:rPr lang="en-US" sz="1400" i="1" dirty="0" err="1"/>
              <a:t>Komputer</a:t>
            </a:r>
            <a:r>
              <a:rPr lang="en-US" sz="1400" i="1" dirty="0"/>
              <a:t> </a:t>
            </a:r>
            <a:r>
              <a:rPr lang="id-ID" sz="1400" i="1" dirty="0"/>
              <a:t>Politeknik Elektronika Negeri Surabaya</a:t>
            </a:r>
            <a:r>
              <a:rPr lang="en-US" sz="1400" i="1" dirty="0"/>
              <a:t/>
            </a:r>
            <a:br>
              <a:rPr lang="en-US" sz="1400" i="1" dirty="0"/>
            </a:br>
            <a:r>
              <a:rPr lang="en-US" sz="1400" i="1" dirty="0" smtClean="0"/>
              <a:t>2)Indonesia </a:t>
            </a:r>
            <a:r>
              <a:rPr lang="en-US" sz="1400" i="1" dirty="0"/>
              <a:t>Security Incident Response Team on Internet Infrastructure/Coordination Center</a:t>
            </a:r>
            <a:br>
              <a:rPr lang="en-US" sz="1400" i="1" dirty="0"/>
            </a:br>
            <a:r>
              <a:rPr lang="id-ID" sz="1400" i="1" dirty="0"/>
              <a:t>Email: ferryas@pens.ac.id, </a:t>
            </a:r>
            <a:r>
              <a:rPr lang="id-ID" sz="1400" i="1" dirty="0" smtClean="0"/>
              <a:t>jauari@pens.ac.id,masfu@it.student.pens.ac.id,bisyron@idsirtii.or.id</a:t>
            </a:r>
            <a:endParaRPr lang="en-US" sz="1400" dirty="0"/>
          </a:p>
        </p:txBody>
      </p:sp>
      <p:sp>
        <p:nvSpPr>
          <p:cNvPr id="3" name="Subtitle 2"/>
          <p:cNvSpPr>
            <a:spLocks noGrp="1"/>
          </p:cNvSpPr>
          <p:nvPr>
            <p:ph type="subTitle" idx="1"/>
          </p:nvPr>
        </p:nvSpPr>
        <p:spPr/>
        <p:txBody>
          <a:bodyPr>
            <a:normAutofit fontScale="85000" lnSpcReduction="20000"/>
          </a:bodyPr>
          <a:lstStyle/>
          <a:p>
            <a:pPr algn="r"/>
            <a:r>
              <a:rPr lang="en-US" b="1" dirty="0">
                <a:solidFill>
                  <a:schemeClr val="tx1"/>
                </a:solidFill>
              </a:rPr>
              <a:t>Seminar </a:t>
            </a:r>
            <a:r>
              <a:rPr lang="en-US" b="1" dirty="0" err="1">
                <a:solidFill>
                  <a:schemeClr val="tx1"/>
                </a:solidFill>
              </a:rPr>
              <a:t>Riset</a:t>
            </a:r>
            <a:r>
              <a:rPr lang="en-US" b="1" dirty="0">
                <a:solidFill>
                  <a:schemeClr val="tx1"/>
                </a:solidFill>
              </a:rPr>
              <a:t> Nasional </a:t>
            </a:r>
            <a:r>
              <a:rPr lang="en-US" b="1" dirty="0" smtClean="0">
                <a:solidFill>
                  <a:schemeClr val="tx1"/>
                </a:solidFill>
              </a:rPr>
              <a:t>VI </a:t>
            </a:r>
          </a:p>
          <a:p>
            <a:pPr algn="r"/>
            <a:r>
              <a:rPr lang="en-US" b="1" dirty="0" err="1" smtClean="0">
                <a:solidFill>
                  <a:schemeClr val="tx1"/>
                </a:solidFill>
              </a:rPr>
              <a:t>Bidang</a:t>
            </a:r>
            <a:r>
              <a:rPr lang="en-US" b="1" dirty="0" smtClean="0">
                <a:solidFill>
                  <a:schemeClr val="tx1"/>
                </a:solidFill>
              </a:rPr>
              <a:t> </a:t>
            </a:r>
            <a:r>
              <a:rPr lang="en-US" b="1" dirty="0" err="1">
                <a:solidFill>
                  <a:schemeClr val="tx1"/>
                </a:solidFill>
              </a:rPr>
              <a:t>Keamanan</a:t>
            </a:r>
            <a:r>
              <a:rPr lang="en-US" b="1" dirty="0">
                <a:solidFill>
                  <a:schemeClr val="tx1"/>
                </a:solidFill>
              </a:rPr>
              <a:t> </a:t>
            </a:r>
            <a:r>
              <a:rPr lang="en-US" b="1" dirty="0" err="1">
                <a:solidFill>
                  <a:schemeClr val="tx1"/>
                </a:solidFill>
              </a:rPr>
              <a:t>Komputer</a:t>
            </a:r>
            <a:r>
              <a:rPr lang="en-US" b="1" dirty="0">
                <a:solidFill>
                  <a:schemeClr val="tx1"/>
                </a:solidFill>
              </a:rPr>
              <a:t>, </a:t>
            </a:r>
            <a:r>
              <a:rPr lang="en-US" b="1" dirty="0" err="1">
                <a:solidFill>
                  <a:schemeClr val="tx1"/>
                </a:solidFill>
              </a:rPr>
              <a:t>Sistem</a:t>
            </a:r>
            <a:r>
              <a:rPr lang="en-US" b="1" dirty="0">
                <a:solidFill>
                  <a:schemeClr val="tx1"/>
                </a:solidFill>
              </a:rPr>
              <a:t>, </a:t>
            </a:r>
            <a:r>
              <a:rPr lang="en-US" b="1" dirty="0" err="1">
                <a:solidFill>
                  <a:schemeClr val="tx1"/>
                </a:solidFill>
              </a:rPr>
              <a:t>Siber</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smtClean="0">
                <a:solidFill>
                  <a:schemeClr val="tx1"/>
                </a:solidFill>
              </a:rPr>
              <a:t>Jaringan</a:t>
            </a:r>
            <a:endParaRPr lang="en-US" b="1" dirty="0" smtClean="0">
              <a:solidFill>
                <a:schemeClr val="tx1"/>
              </a:solidFill>
            </a:endParaRPr>
          </a:p>
          <a:p>
            <a:pPr algn="r"/>
            <a:r>
              <a:rPr lang="en-US" sz="1900" b="1" dirty="0" smtClean="0">
                <a:solidFill>
                  <a:schemeClr val="tx1"/>
                </a:solidFill>
              </a:rPr>
              <a:t>Medan, 11 Mei 2016</a:t>
            </a:r>
            <a:endParaRPr lang="en-US" sz="1900"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30210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51114" y="2226365"/>
            <a:ext cx="9281487" cy="4273526"/>
            <a:chOff x="376575" y="318164"/>
            <a:chExt cx="11389696" cy="5863675"/>
          </a:xfrm>
        </p:grpSpPr>
        <p:grpSp>
          <p:nvGrpSpPr>
            <p:cNvPr id="13" name="Group 12"/>
            <p:cNvGrpSpPr/>
            <p:nvPr/>
          </p:nvGrpSpPr>
          <p:grpSpPr>
            <a:xfrm>
              <a:off x="1223683" y="1519519"/>
              <a:ext cx="2501154" cy="3697939"/>
              <a:chOff x="1250575" y="147920"/>
              <a:chExt cx="3160059" cy="6078068"/>
            </a:xfrm>
          </p:grpSpPr>
          <p:sp>
            <p:nvSpPr>
              <p:cNvPr id="4" name="Rectangle 3"/>
              <p:cNvSpPr/>
              <p:nvPr/>
            </p:nvSpPr>
            <p:spPr>
              <a:xfrm>
                <a:off x="1250575" y="5459506"/>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Network</a:t>
                </a:r>
                <a:endParaRPr lang="en-US" sz="2000" dirty="0"/>
              </a:p>
            </p:txBody>
          </p:sp>
          <p:sp>
            <p:nvSpPr>
              <p:cNvPr id="5" name="Rectangle 4"/>
              <p:cNvSpPr/>
              <p:nvPr/>
            </p:nvSpPr>
            <p:spPr>
              <a:xfrm>
                <a:off x="1250575" y="4706471"/>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Storage</a:t>
                </a:r>
                <a:endParaRPr lang="en-US" sz="2000" dirty="0"/>
              </a:p>
            </p:txBody>
          </p:sp>
          <p:sp>
            <p:nvSpPr>
              <p:cNvPr id="6" name="Rectangle 5"/>
              <p:cNvSpPr/>
              <p:nvPr/>
            </p:nvSpPr>
            <p:spPr>
              <a:xfrm>
                <a:off x="1250575" y="3939989"/>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Server</a:t>
                </a:r>
                <a:endParaRPr lang="en-US" sz="2000" dirty="0"/>
              </a:p>
            </p:txBody>
          </p:sp>
          <p:sp>
            <p:nvSpPr>
              <p:cNvPr id="7" name="Rectangle 6"/>
              <p:cNvSpPr/>
              <p:nvPr/>
            </p:nvSpPr>
            <p:spPr>
              <a:xfrm>
                <a:off x="1250575" y="3186954"/>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Virtualization</a:t>
                </a:r>
                <a:endParaRPr lang="en-US" sz="2000" dirty="0"/>
              </a:p>
            </p:txBody>
          </p:sp>
          <p:sp>
            <p:nvSpPr>
              <p:cNvPr id="8" name="Rectangle 7"/>
              <p:cNvSpPr/>
              <p:nvPr/>
            </p:nvSpPr>
            <p:spPr>
              <a:xfrm>
                <a:off x="1250575" y="2433919"/>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OS</a:t>
                </a:r>
                <a:endParaRPr lang="en-US" sz="2000" dirty="0"/>
              </a:p>
            </p:txBody>
          </p:sp>
          <p:sp>
            <p:nvSpPr>
              <p:cNvPr id="9" name="Rectangle 8"/>
              <p:cNvSpPr/>
              <p:nvPr/>
            </p:nvSpPr>
            <p:spPr>
              <a:xfrm>
                <a:off x="1250575" y="1667437"/>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MiddleWare</a:t>
                </a:r>
                <a:endParaRPr lang="en-US" sz="2000" dirty="0"/>
              </a:p>
            </p:txBody>
          </p:sp>
          <p:sp>
            <p:nvSpPr>
              <p:cNvPr id="10" name="Rectangle 9"/>
              <p:cNvSpPr/>
              <p:nvPr/>
            </p:nvSpPr>
            <p:spPr>
              <a:xfrm>
                <a:off x="1250575" y="900955"/>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Data</a:t>
                </a:r>
                <a:endParaRPr lang="en-US" sz="2000" dirty="0"/>
              </a:p>
            </p:txBody>
          </p:sp>
          <p:sp>
            <p:nvSpPr>
              <p:cNvPr id="11" name="Rectangle 10"/>
              <p:cNvSpPr/>
              <p:nvPr/>
            </p:nvSpPr>
            <p:spPr>
              <a:xfrm>
                <a:off x="1250575" y="147920"/>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Application</a:t>
                </a:r>
                <a:endParaRPr lang="en-US" sz="2000" dirty="0"/>
              </a:p>
            </p:txBody>
          </p:sp>
        </p:grpSp>
        <p:cxnSp>
          <p:nvCxnSpPr>
            <p:cNvPr id="15" name="Straight Arrow Connector 14"/>
            <p:cNvCxnSpPr/>
            <p:nvPr/>
          </p:nvCxnSpPr>
          <p:spPr>
            <a:xfrm>
              <a:off x="3913095" y="3376670"/>
              <a:ext cx="0" cy="184078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13095" y="1519519"/>
              <a:ext cx="0" cy="1840788"/>
            </a:xfrm>
            <a:prstGeom prst="straightConnector1">
              <a:avLst/>
            </a:prstGeom>
            <a:ln w="571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0800000">
              <a:off x="3913095" y="1896398"/>
              <a:ext cx="461665" cy="1087029"/>
            </a:xfrm>
            <a:prstGeom prst="rect">
              <a:avLst/>
            </a:prstGeom>
            <a:noFill/>
          </p:spPr>
          <p:txBody>
            <a:bodyPr vert="eaVert" wrap="none" rtlCol="0">
              <a:spAutoFit/>
            </a:bodyPr>
            <a:lstStyle/>
            <a:p>
              <a:r>
                <a:rPr lang="id-ID" dirty="0" smtClean="0"/>
                <a:t>Customers</a:t>
              </a:r>
              <a:endParaRPr lang="en-US" dirty="0"/>
            </a:p>
          </p:txBody>
        </p:sp>
        <p:sp>
          <p:nvSpPr>
            <p:cNvPr id="18" name="TextBox 17"/>
            <p:cNvSpPr txBox="1"/>
            <p:nvPr/>
          </p:nvSpPr>
          <p:spPr>
            <a:xfrm rot="10800000">
              <a:off x="3913095" y="3851635"/>
              <a:ext cx="461665" cy="882678"/>
            </a:xfrm>
            <a:prstGeom prst="rect">
              <a:avLst/>
            </a:prstGeom>
            <a:noFill/>
          </p:spPr>
          <p:txBody>
            <a:bodyPr vert="eaVert" wrap="none" rtlCol="0">
              <a:spAutoFit/>
            </a:bodyPr>
            <a:lstStyle/>
            <a:p>
              <a:r>
                <a:rPr lang="id-ID" dirty="0" smtClean="0"/>
                <a:t>Provider</a:t>
              </a:r>
              <a:endParaRPr lang="en-US" dirty="0"/>
            </a:p>
          </p:txBody>
        </p:sp>
        <p:grpSp>
          <p:nvGrpSpPr>
            <p:cNvPr id="19" name="Group 18"/>
            <p:cNvGrpSpPr/>
            <p:nvPr/>
          </p:nvGrpSpPr>
          <p:grpSpPr>
            <a:xfrm>
              <a:off x="4563018" y="1527700"/>
              <a:ext cx="2501154" cy="3697939"/>
              <a:chOff x="1250575" y="147920"/>
              <a:chExt cx="3160059" cy="6078068"/>
            </a:xfrm>
          </p:grpSpPr>
          <p:sp>
            <p:nvSpPr>
              <p:cNvPr id="20" name="Rectangle 19"/>
              <p:cNvSpPr/>
              <p:nvPr/>
            </p:nvSpPr>
            <p:spPr>
              <a:xfrm>
                <a:off x="1250575" y="5459506"/>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Network</a:t>
                </a:r>
                <a:endParaRPr lang="en-US" sz="2000" dirty="0"/>
              </a:p>
            </p:txBody>
          </p:sp>
          <p:sp>
            <p:nvSpPr>
              <p:cNvPr id="21" name="Rectangle 20"/>
              <p:cNvSpPr/>
              <p:nvPr/>
            </p:nvSpPr>
            <p:spPr>
              <a:xfrm>
                <a:off x="1250575" y="4706471"/>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Storage</a:t>
                </a:r>
                <a:endParaRPr lang="en-US" sz="2000" dirty="0"/>
              </a:p>
            </p:txBody>
          </p:sp>
          <p:sp>
            <p:nvSpPr>
              <p:cNvPr id="22" name="Rectangle 21"/>
              <p:cNvSpPr/>
              <p:nvPr/>
            </p:nvSpPr>
            <p:spPr>
              <a:xfrm>
                <a:off x="1250575" y="3939989"/>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Server</a:t>
                </a:r>
                <a:endParaRPr lang="en-US" sz="2000" dirty="0"/>
              </a:p>
            </p:txBody>
          </p:sp>
          <p:sp>
            <p:nvSpPr>
              <p:cNvPr id="23" name="Rectangle 22"/>
              <p:cNvSpPr/>
              <p:nvPr/>
            </p:nvSpPr>
            <p:spPr>
              <a:xfrm>
                <a:off x="1250575" y="3186954"/>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Virtualization</a:t>
                </a:r>
                <a:endParaRPr lang="en-US" sz="2000" dirty="0"/>
              </a:p>
            </p:txBody>
          </p:sp>
          <p:sp>
            <p:nvSpPr>
              <p:cNvPr id="24" name="Rectangle 23"/>
              <p:cNvSpPr/>
              <p:nvPr/>
            </p:nvSpPr>
            <p:spPr>
              <a:xfrm>
                <a:off x="1250575" y="2433919"/>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OS</a:t>
                </a:r>
                <a:endParaRPr lang="en-US" sz="2000" dirty="0"/>
              </a:p>
            </p:txBody>
          </p:sp>
          <p:sp>
            <p:nvSpPr>
              <p:cNvPr id="25" name="Rectangle 24"/>
              <p:cNvSpPr/>
              <p:nvPr/>
            </p:nvSpPr>
            <p:spPr>
              <a:xfrm>
                <a:off x="1250575" y="1667437"/>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MiddleWare</a:t>
                </a:r>
                <a:endParaRPr lang="en-US" sz="2000" dirty="0"/>
              </a:p>
            </p:txBody>
          </p:sp>
          <p:sp>
            <p:nvSpPr>
              <p:cNvPr id="26" name="Rectangle 25"/>
              <p:cNvSpPr/>
              <p:nvPr/>
            </p:nvSpPr>
            <p:spPr>
              <a:xfrm>
                <a:off x="1250575" y="900955"/>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Data</a:t>
                </a:r>
                <a:endParaRPr lang="en-US" sz="2000" dirty="0"/>
              </a:p>
            </p:txBody>
          </p:sp>
          <p:sp>
            <p:nvSpPr>
              <p:cNvPr id="27" name="Rectangle 26"/>
              <p:cNvSpPr/>
              <p:nvPr/>
            </p:nvSpPr>
            <p:spPr>
              <a:xfrm>
                <a:off x="1250575" y="147920"/>
                <a:ext cx="3160059" cy="766482"/>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Application</a:t>
                </a:r>
                <a:endParaRPr lang="en-US" sz="2000" dirty="0"/>
              </a:p>
            </p:txBody>
          </p:sp>
        </p:grpSp>
        <p:cxnSp>
          <p:nvCxnSpPr>
            <p:cNvPr id="28" name="Straight Arrow Connector 27"/>
            <p:cNvCxnSpPr/>
            <p:nvPr/>
          </p:nvCxnSpPr>
          <p:spPr>
            <a:xfrm>
              <a:off x="7252429" y="2537547"/>
              <a:ext cx="1" cy="268809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279268" y="1533836"/>
              <a:ext cx="0" cy="920393"/>
            </a:xfrm>
            <a:prstGeom prst="straightConnector1">
              <a:avLst/>
            </a:prstGeom>
            <a:ln w="571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0800000">
              <a:off x="7279267" y="1511337"/>
              <a:ext cx="461665" cy="1087029"/>
            </a:xfrm>
            <a:prstGeom prst="rect">
              <a:avLst/>
            </a:prstGeom>
            <a:noFill/>
          </p:spPr>
          <p:txBody>
            <a:bodyPr vert="eaVert" wrap="none" rtlCol="0">
              <a:spAutoFit/>
            </a:bodyPr>
            <a:lstStyle/>
            <a:p>
              <a:r>
                <a:rPr lang="id-ID" dirty="0" smtClean="0"/>
                <a:t>Customers</a:t>
              </a:r>
              <a:endParaRPr lang="en-US" dirty="0"/>
            </a:p>
          </p:txBody>
        </p:sp>
        <p:sp>
          <p:nvSpPr>
            <p:cNvPr id="31" name="TextBox 30"/>
            <p:cNvSpPr txBox="1"/>
            <p:nvPr/>
          </p:nvSpPr>
          <p:spPr>
            <a:xfrm rot="10800000">
              <a:off x="7252430" y="3859816"/>
              <a:ext cx="461665" cy="882678"/>
            </a:xfrm>
            <a:prstGeom prst="rect">
              <a:avLst/>
            </a:prstGeom>
            <a:noFill/>
          </p:spPr>
          <p:txBody>
            <a:bodyPr vert="eaVert" wrap="none" rtlCol="0">
              <a:spAutoFit/>
            </a:bodyPr>
            <a:lstStyle/>
            <a:p>
              <a:r>
                <a:rPr lang="id-ID" dirty="0" smtClean="0"/>
                <a:t>Provider</a:t>
              </a:r>
              <a:endParaRPr lang="en-US" dirty="0"/>
            </a:p>
          </p:txBody>
        </p:sp>
        <p:grpSp>
          <p:nvGrpSpPr>
            <p:cNvPr id="34" name="Group 33"/>
            <p:cNvGrpSpPr/>
            <p:nvPr/>
          </p:nvGrpSpPr>
          <p:grpSpPr>
            <a:xfrm>
              <a:off x="7902353" y="1511337"/>
              <a:ext cx="2501154" cy="3697939"/>
              <a:chOff x="1250575" y="147920"/>
              <a:chExt cx="3160059" cy="6078068"/>
            </a:xfrm>
          </p:grpSpPr>
          <p:sp>
            <p:nvSpPr>
              <p:cNvPr id="35" name="Rectangle 34"/>
              <p:cNvSpPr/>
              <p:nvPr/>
            </p:nvSpPr>
            <p:spPr>
              <a:xfrm>
                <a:off x="1250575" y="5459506"/>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Network</a:t>
                </a:r>
                <a:endParaRPr lang="en-US" sz="2000" dirty="0"/>
              </a:p>
            </p:txBody>
          </p:sp>
          <p:sp>
            <p:nvSpPr>
              <p:cNvPr id="36" name="Rectangle 35"/>
              <p:cNvSpPr/>
              <p:nvPr/>
            </p:nvSpPr>
            <p:spPr>
              <a:xfrm>
                <a:off x="1250575" y="4706471"/>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Storage</a:t>
                </a:r>
                <a:endParaRPr lang="en-US" sz="2000" dirty="0"/>
              </a:p>
            </p:txBody>
          </p:sp>
          <p:sp>
            <p:nvSpPr>
              <p:cNvPr id="37" name="Rectangle 36"/>
              <p:cNvSpPr/>
              <p:nvPr/>
            </p:nvSpPr>
            <p:spPr>
              <a:xfrm>
                <a:off x="1250575" y="3939989"/>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Server</a:t>
                </a:r>
                <a:endParaRPr lang="en-US" sz="2000" dirty="0"/>
              </a:p>
            </p:txBody>
          </p:sp>
          <p:sp>
            <p:nvSpPr>
              <p:cNvPr id="38" name="Rectangle 37"/>
              <p:cNvSpPr/>
              <p:nvPr/>
            </p:nvSpPr>
            <p:spPr>
              <a:xfrm>
                <a:off x="1250575" y="3186954"/>
                <a:ext cx="3160059" cy="76648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Virtualization</a:t>
                </a:r>
                <a:endParaRPr lang="en-US" sz="2000" dirty="0"/>
              </a:p>
            </p:txBody>
          </p:sp>
          <p:sp>
            <p:nvSpPr>
              <p:cNvPr id="39" name="Rectangle 38"/>
              <p:cNvSpPr/>
              <p:nvPr/>
            </p:nvSpPr>
            <p:spPr>
              <a:xfrm>
                <a:off x="1250575" y="2433919"/>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OS</a:t>
                </a:r>
                <a:endParaRPr lang="en-US" sz="2000" dirty="0"/>
              </a:p>
            </p:txBody>
          </p:sp>
          <p:sp>
            <p:nvSpPr>
              <p:cNvPr id="40" name="Rectangle 39"/>
              <p:cNvSpPr/>
              <p:nvPr/>
            </p:nvSpPr>
            <p:spPr>
              <a:xfrm>
                <a:off x="1250575" y="1667437"/>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MiddleWare</a:t>
                </a:r>
                <a:endParaRPr lang="en-US" sz="2000" dirty="0"/>
              </a:p>
            </p:txBody>
          </p:sp>
          <p:sp>
            <p:nvSpPr>
              <p:cNvPr id="41" name="Rectangle 40"/>
              <p:cNvSpPr/>
              <p:nvPr/>
            </p:nvSpPr>
            <p:spPr>
              <a:xfrm>
                <a:off x="1250575" y="900955"/>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Data</a:t>
                </a:r>
                <a:endParaRPr lang="en-US" sz="2000" dirty="0"/>
              </a:p>
            </p:txBody>
          </p:sp>
          <p:sp>
            <p:nvSpPr>
              <p:cNvPr id="42" name="Rectangle 41"/>
              <p:cNvSpPr/>
              <p:nvPr/>
            </p:nvSpPr>
            <p:spPr>
              <a:xfrm>
                <a:off x="1250575" y="147920"/>
                <a:ext cx="3160059" cy="76648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2000" dirty="0" smtClean="0"/>
                  <a:t>Application</a:t>
                </a:r>
                <a:endParaRPr lang="en-US" sz="2000" dirty="0"/>
              </a:p>
            </p:txBody>
          </p:sp>
        </p:grpSp>
        <p:cxnSp>
          <p:nvCxnSpPr>
            <p:cNvPr id="43" name="Straight Arrow Connector 42"/>
            <p:cNvCxnSpPr/>
            <p:nvPr/>
          </p:nvCxnSpPr>
          <p:spPr>
            <a:xfrm>
              <a:off x="10591765" y="1511337"/>
              <a:ext cx="0" cy="369793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0800000">
              <a:off x="10564928" y="2902155"/>
              <a:ext cx="461665" cy="882678"/>
            </a:xfrm>
            <a:prstGeom prst="rect">
              <a:avLst/>
            </a:prstGeom>
            <a:noFill/>
          </p:spPr>
          <p:txBody>
            <a:bodyPr vert="eaVert" wrap="none" rtlCol="0">
              <a:spAutoFit/>
            </a:bodyPr>
            <a:lstStyle/>
            <a:p>
              <a:r>
                <a:rPr lang="id-ID" dirty="0" smtClean="0"/>
                <a:t>Provider</a:t>
              </a:r>
              <a:endParaRPr lang="en-US" dirty="0"/>
            </a:p>
          </p:txBody>
        </p:sp>
        <p:sp>
          <p:nvSpPr>
            <p:cNvPr id="48" name="Down Arrow 47"/>
            <p:cNvSpPr/>
            <p:nvPr/>
          </p:nvSpPr>
          <p:spPr>
            <a:xfrm>
              <a:off x="376575" y="587862"/>
              <a:ext cx="820271" cy="559397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9" name="Down Arrow 48"/>
            <p:cNvSpPr/>
            <p:nvPr/>
          </p:nvSpPr>
          <p:spPr>
            <a:xfrm rot="10800000">
              <a:off x="10946000" y="318164"/>
              <a:ext cx="820271" cy="559397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TextBox 50"/>
            <p:cNvSpPr txBox="1"/>
            <p:nvPr/>
          </p:nvSpPr>
          <p:spPr>
            <a:xfrm>
              <a:off x="585059" y="2407109"/>
              <a:ext cx="461665" cy="1538306"/>
            </a:xfrm>
            <a:prstGeom prst="rect">
              <a:avLst/>
            </a:prstGeom>
            <a:noFill/>
          </p:spPr>
          <p:txBody>
            <a:bodyPr vert="eaVert" wrap="none" rtlCol="0">
              <a:spAutoFit/>
            </a:bodyPr>
            <a:lstStyle/>
            <a:p>
              <a:r>
                <a:rPr lang="id-ID" dirty="0" smtClean="0"/>
                <a:t>Level of control</a:t>
              </a:r>
              <a:endParaRPr lang="en-US" dirty="0"/>
            </a:p>
          </p:txBody>
        </p:sp>
        <p:sp>
          <p:nvSpPr>
            <p:cNvPr id="52" name="TextBox 51"/>
            <p:cNvSpPr txBox="1"/>
            <p:nvPr/>
          </p:nvSpPr>
          <p:spPr>
            <a:xfrm>
              <a:off x="11188014" y="2322618"/>
              <a:ext cx="461665" cy="1925527"/>
            </a:xfrm>
            <a:prstGeom prst="rect">
              <a:avLst/>
            </a:prstGeom>
            <a:noFill/>
          </p:spPr>
          <p:txBody>
            <a:bodyPr vert="eaVert" wrap="none" rtlCol="0">
              <a:spAutoFit/>
            </a:bodyPr>
            <a:lstStyle/>
            <a:p>
              <a:r>
                <a:rPr lang="id-ID" dirty="0" smtClean="0"/>
                <a:t>Level of abstraction</a:t>
              </a:r>
              <a:endParaRPr lang="en-US" dirty="0"/>
            </a:p>
          </p:txBody>
        </p:sp>
        <p:sp>
          <p:nvSpPr>
            <p:cNvPr id="53" name="Rounded Rectangle 52"/>
            <p:cNvSpPr/>
            <p:nvPr/>
          </p:nvSpPr>
          <p:spPr>
            <a:xfrm>
              <a:off x="1196847" y="318164"/>
              <a:ext cx="2527990" cy="64545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000" dirty="0" smtClean="0"/>
                <a:t>IasS</a:t>
              </a:r>
              <a:endParaRPr lang="en-US" sz="4000" dirty="0"/>
            </a:p>
          </p:txBody>
        </p:sp>
        <p:sp>
          <p:nvSpPr>
            <p:cNvPr id="55" name="Rounded Rectangle 54"/>
            <p:cNvSpPr/>
            <p:nvPr/>
          </p:nvSpPr>
          <p:spPr>
            <a:xfrm>
              <a:off x="4563018" y="326345"/>
              <a:ext cx="2527990" cy="64545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000" dirty="0" smtClean="0"/>
                <a:t>PaaS</a:t>
              </a:r>
              <a:endParaRPr lang="en-US" sz="4000" dirty="0"/>
            </a:p>
          </p:txBody>
        </p:sp>
        <p:sp>
          <p:nvSpPr>
            <p:cNvPr id="56" name="Rounded Rectangle 55"/>
            <p:cNvSpPr/>
            <p:nvPr/>
          </p:nvSpPr>
          <p:spPr>
            <a:xfrm>
              <a:off x="7902353" y="349372"/>
              <a:ext cx="2527990" cy="64545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d-ID" sz="4000" dirty="0" smtClean="0"/>
                <a:t>SaaS</a:t>
              </a:r>
              <a:endParaRPr lang="en-US" sz="4000" dirty="0"/>
            </a:p>
          </p:txBody>
        </p:sp>
      </p:grpSp>
      <p:sp>
        <p:nvSpPr>
          <p:cNvPr id="3" name="Title 2"/>
          <p:cNvSpPr>
            <a:spLocks noGrp="1"/>
          </p:cNvSpPr>
          <p:nvPr>
            <p:ph type="title"/>
          </p:nvPr>
        </p:nvSpPr>
        <p:spPr>
          <a:xfrm>
            <a:off x="1097279" y="286603"/>
            <a:ext cx="10591137" cy="1450757"/>
          </a:xfrm>
        </p:spPr>
        <p:txBody>
          <a:bodyPr/>
          <a:lstStyle/>
          <a:p>
            <a:r>
              <a:rPr lang="en-US" dirty="0" smtClean="0"/>
              <a:t>Model </a:t>
            </a:r>
            <a:r>
              <a:rPr lang="en-US" dirty="0" err="1" smtClean="0"/>
              <a:t>Layanan</a:t>
            </a:r>
            <a:r>
              <a:rPr lang="en-US" dirty="0" smtClean="0"/>
              <a:t> </a:t>
            </a:r>
            <a:r>
              <a:rPr lang="en-US" dirty="0" err="1" smtClean="0"/>
              <a:t>Teknologi</a:t>
            </a:r>
            <a:r>
              <a:rPr lang="en-US" dirty="0" smtClean="0"/>
              <a:t> Cloud Computing</a:t>
            </a:r>
            <a:endParaRPr lang="en-US" dirty="0"/>
          </a:p>
        </p:txBody>
      </p:sp>
    </p:spTree>
    <p:extLst>
      <p:ext uri="{BB962C8B-B14F-4D97-AF65-F5344CB8AC3E}">
        <p14:creationId xmlns:p14="http://schemas.microsoft.com/office/powerpoint/2010/main" val="502449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id-ID" sz="2800" dirty="0"/>
              <a:t>Kesepakatan layanan antara penyedia layanan dan pelanggan pada lingkungan </a:t>
            </a:r>
            <a:r>
              <a:rPr lang="id-ID" sz="2800" i="1" dirty="0"/>
              <a:t>Cloud Computing</a:t>
            </a:r>
            <a:r>
              <a:rPr lang="id-ID" sz="2800" dirty="0"/>
              <a:t> diwujudkan dalam sebuah dokumen yang disebut dengan </a:t>
            </a:r>
            <a:r>
              <a:rPr lang="id-ID" sz="2800" i="1" dirty="0"/>
              <a:t>Service Level Agreement</a:t>
            </a:r>
            <a:r>
              <a:rPr lang="id-ID" sz="2800" dirty="0"/>
              <a:t> (SLA). Dokumen tersebut harus ada dan dipegang oleh kedua belah pihak</a:t>
            </a:r>
            <a:r>
              <a:rPr lang="id-ID" sz="2800" dirty="0" smtClean="0"/>
              <a:t>.</a:t>
            </a:r>
            <a:endParaRPr lang="en-US" sz="2800" dirty="0" smtClean="0"/>
          </a:p>
          <a:p>
            <a:pPr>
              <a:buFont typeface="Wingdings" panose="05000000000000000000" pitchFamily="2" charset="2"/>
              <a:buChar char="q"/>
            </a:pPr>
            <a:r>
              <a:rPr lang="id-ID" sz="2800" dirty="0" smtClean="0"/>
              <a:t>salah </a:t>
            </a:r>
            <a:r>
              <a:rPr lang="id-ID" sz="2800" dirty="0"/>
              <a:t>satu poin SLA yang harus ada adalah tentang monitoring trafik dan pelaporan insiden. </a:t>
            </a:r>
            <a:endParaRPr lang="en-US" sz="2800" dirty="0" smtClean="0"/>
          </a:p>
          <a:p>
            <a:pPr>
              <a:buFont typeface="Wingdings" panose="05000000000000000000" pitchFamily="2" charset="2"/>
              <a:buChar char="q"/>
            </a:pPr>
            <a:r>
              <a:rPr lang="id-ID" sz="2800" dirty="0" smtClean="0">
                <a:solidFill>
                  <a:srgbClr val="C00000"/>
                </a:solidFill>
              </a:rPr>
              <a:t>Dari </a:t>
            </a:r>
            <a:r>
              <a:rPr lang="id-ID" sz="2800" dirty="0">
                <a:solidFill>
                  <a:srgbClr val="C00000"/>
                </a:solidFill>
              </a:rPr>
              <a:t>sisi pelanggan membutuhkan kepastian tentang keamanan jaringan, keamanan media penyimpan, keamanan server, keamanan virtualisasi serta keamaman aplikasi </a:t>
            </a:r>
            <a:r>
              <a:rPr lang="id-ID" sz="2800" i="1" dirty="0">
                <a:solidFill>
                  <a:srgbClr val="C00000"/>
                </a:solidFill>
              </a:rPr>
              <a:t>middle ware</a:t>
            </a:r>
            <a:r>
              <a:rPr lang="id-ID" sz="2800" dirty="0">
                <a:solidFill>
                  <a:srgbClr val="C00000"/>
                </a:solidFill>
              </a:rPr>
              <a:t> maupun </a:t>
            </a:r>
            <a:r>
              <a:rPr lang="id-ID" sz="2800" i="1" dirty="0">
                <a:solidFill>
                  <a:srgbClr val="C00000"/>
                </a:solidFill>
              </a:rPr>
              <a:t>front-end</a:t>
            </a:r>
            <a:r>
              <a:rPr lang="id-ID" sz="2800" dirty="0" smtClean="0">
                <a:solidFill>
                  <a:srgbClr val="C00000"/>
                </a:solidFill>
              </a:rPr>
              <a:t>.</a:t>
            </a:r>
            <a:endParaRPr lang="en-US" sz="2800" dirty="0" smtClean="0">
              <a:solidFill>
                <a:srgbClr val="C00000"/>
              </a:solidFill>
            </a:endParaRPr>
          </a:p>
          <a:p>
            <a:pPr>
              <a:buFont typeface="Wingdings" panose="05000000000000000000" pitchFamily="2" charset="2"/>
              <a:buChar char="q"/>
            </a:pPr>
            <a:r>
              <a:rPr lang="en-US" sz="2800" dirty="0" smtClean="0">
                <a:solidFill>
                  <a:srgbClr val="C00000"/>
                </a:solidFill>
              </a:rPr>
              <a:t>Dari </a:t>
            </a:r>
            <a:r>
              <a:rPr lang="en-US" sz="2800" dirty="0" err="1" smtClean="0">
                <a:solidFill>
                  <a:srgbClr val="C00000"/>
                </a:solidFill>
              </a:rPr>
              <a:t>sisi</a:t>
            </a:r>
            <a:r>
              <a:rPr lang="en-US" sz="2800" dirty="0" smtClean="0">
                <a:solidFill>
                  <a:srgbClr val="C00000"/>
                </a:solidFill>
              </a:rPr>
              <a:t> </a:t>
            </a:r>
            <a:r>
              <a:rPr lang="en-US" sz="2800" dirty="0" err="1" smtClean="0">
                <a:solidFill>
                  <a:srgbClr val="C00000"/>
                </a:solidFill>
              </a:rPr>
              <a:t>penyedia</a:t>
            </a:r>
            <a:r>
              <a:rPr lang="en-US" sz="2800" dirty="0" smtClean="0">
                <a:solidFill>
                  <a:srgbClr val="C00000"/>
                </a:solidFill>
              </a:rPr>
              <a:t> </a:t>
            </a:r>
            <a:r>
              <a:rPr lang="en-US" sz="2800" dirty="0" err="1" smtClean="0">
                <a:solidFill>
                  <a:srgbClr val="C00000"/>
                </a:solidFill>
              </a:rPr>
              <a:t>layanan</a:t>
            </a:r>
            <a:r>
              <a:rPr lang="en-US" sz="2800" dirty="0">
                <a:solidFill>
                  <a:srgbClr val="C00000"/>
                </a:solidFill>
              </a:rPr>
              <a:t> </a:t>
            </a:r>
            <a:r>
              <a:rPr lang="en-US" sz="2800" dirty="0" err="1" smtClean="0">
                <a:solidFill>
                  <a:srgbClr val="C00000"/>
                </a:solidFill>
              </a:rPr>
              <a:t>membutuhkan</a:t>
            </a:r>
            <a:r>
              <a:rPr lang="en-US" sz="2800" dirty="0" smtClean="0">
                <a:solidFill>
                  <a:srgbClr val="C00000"/>
                </a:solidFill>
              </a:rPr>
              <a:t> </a:t>
            </a:r>
            <a:r>
              <a:rPr lang="en-US" sz="2800" dirty="0" err="1" smtClean="0">
                <a:solidFill>
                  <a:srgbClr val="C00000"/>
                </a:solidFill>
              </a:rPr>
              <a:t>informasi</a:t>
            </a:r>
            <a:r>
              <a:rPr lang="en-US" sz="2800" dirty="0" smtClean="0">
                <a:solidFill>
                  <a:srgbClr val="C00000"/>
                </a:solidFill>
              </a:rPr>
              <a:t> </a:t>
            </a:r>
            <a:r>
              <a:rPr lang="en-US" sz="2800" dirty="0" err="1" smtClean="0">
                <a:solidFill>
                  <a:srgbClr val="C00000"/>
                </a:solidFill>
              </a:rPr>
              <a:t>tentang</a:t>
            </a:r>
            <a:r>
              <a:rPr lang="en-US" sz="2800" dirty="0" smtClean="0">
                <a:solidFill>
                  <a:srgbClr val="C00000"/>
                </a:solidFill>
              </a:rPr>
              <a:t> </a:t>
            </a:r>
            <a:r>
              <a:rPr lang="en-US" sz="2800" dirty="0" err="1" smtClean="0">
                <a:solidFill>
                  <a:srgbClr val="C00000"/>
                </a:solidFill>
              </a:rPr>
              <a:t>apa</a:t>
            </a:r>
            <a:r>
              <a:rPr lang="en-US" sz="2800" dirty="0" smtClean="0">
                <a:solidFill>
                  <a:srgbClr val="C00000"/>
                </a:solidFill>
              </a:rPr>
              <a:t> yang </a:t>
            </a:r>
            <a:r>
              <a:rPr lang="en-US" sz="2800" dirty="0" err="1" smtClean="0">
                <a:solidFill>
                  <a:srgbClr val="C00000"/>
                </a:solidFill>
              </a:rPr>
              <a:t>terjadi</a:t>
            </a:r>
            <a:r>
              <a:rPr lang="en-US" sz="2800" dirty="0" smtClean="0">
                <a:solidFill>
                  <a:srgbClr val="C00000"/>
                </a:solidFill>
              </a:rPr>
              <a:t> di </a:t>
            </a:r>
            <a:r>
              <a:rPr lang="en-US" sz="2800" dirty="0" err="1" smtClean="0">
                <a:solidFill>
                  <a:srgbClr val="C00000"/>
                </a:solidFill>
              </a:rPr>
              <a:t>tiap</a:t>
            </a:r>
            <a:r>
              <a:rPr lang="en-US" sz="2800" dirty="0" smtClean="0">
                <a:solidFill>
                  <a:srgbClr val="C00000"/>
                </a:solidFill>
              </a:rPr>
              <a:t> </a:t>
            </a:r>
            <a:r>
              <a:rPr lang="en-US" sz="2800" dirty="0" err="1" smtClean="0">
                <a:solidFill>
                  <a:srgbClr val="C00000"/>
                </a:solidFill>
              </a:rPr>
              <a:t>layanannya</a:t>
            </a:r>
            <a:endParaRPr lang="en-US" sz="2800" dirty="0">
              <a:solidFill>
                <a:srgbClr val="C00000"/>
              </a:solidFill>
            </a:endParaRPr>
          </a:p>
          <a:p>
            <a:endParaRPr lang="en-US" dirty="0"/>
          </a:p>
        </p:txBody>
      </p:sp>
    </p:spTree>
    <p:extLst>
      <p:ext uri="{BB962C8B-B14F-4D97-AF65-F5344CB8AC3E}">
        <p14:creationId xmlns:p14="http://schemas.microsoft.com/office/powerpoint/2010/main" val="97044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Kompabilitas</a:t>
            </a:r>
            <a:r>
              <a:rPr lang="en-US" dirty="0" smtClean="0"/>
              <a:t> Mata Garuda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800" dirty="0" err="1" smtClean="0"/>
              <a:t>Topologi</a:t>
            </a:r>
            <a:r>
              <a:rPr lang="en-US" sz="4800" dirty="0" smtClean="0"/>
              <a:t> ???</a:t>
            </a:r>
          </a:p>
          <a:p>
            <a:pPr marL="457200" indent="-457200">
              <a:buFont typeface="+mj-lt"/>
              <a:buAutoNum type="arabicPeriod"/>
            </a:pPr>
            <a:r>
              <a:rPr lang="en-US" sz="4800" dirty="0" err="1" smtClean="0"/>
              <a:t>Desain</a:t>
            </a:r>
            <a:r>
              <a:rPr lang="en-US" sz="4800" dirty="0" smtClean="0"/>
              <a:t> </a:t>
            </a:r>
            <a:r>
              <a:rPr lang="en-US" sz="4800" dirty="0" err="1" smtClean="0"/>
              <a:t>aplikasi</a:t>
            </a:r>
            <a:r>
              <a:rPr lang="en-US" sz="4800" dirty="0" smtClean="0"/>
              <a:t> ???</a:t>
            </a:r>
            <a:endParaRPr lang="en-US" sz="4800" dirty="0"/>
          </a:p>
        </p:txBody>
      </p:sp>
    </p:spTree>
    <p:extLst>
      <p:ext uri="{BB962C8B-B14F-4D97-AF65-F5344CB8AC3E}">
        <p14:creationId xmlns:p14="http://schemas.microsoft.com/office/powerpoint/2010/main" val="220658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Desain</a:t>
            </a:r>
            <a:r>
              <a:rPr lang="en-US" dirty="0" smtClean="0"/>
              <a:t> Mata Garuda </a:t>
            </a:r>
            <a:r>
              <a:rPr lang="en-US" dirty="0" err="1" smtClean="0"/>
              <a:t>untuk</a:t>
            </a:r>
            <a:r>
              <a:rPr lang="en-US" dirty="0" smtClean="0"/>
              <a:t> </a:t>
            </a:r>
            <a:r>
              <a:rPr lang="en-US" dirty="0" err="1" smtClean="0"/>
              <a:t>Lingkungan</a:t>
            </a:r>
            <a:r>
              <a:rPr lang="en-US" dirty="0" smtClean="0"/>
              <a:t> Cloud Computing</a:t>
            </a:r>
            <a:endParaRPr lang="en-US" dirty="0"/>
          </a:p>
        </p:txBody>
      </p:sp>
      <p:sp>
        <p:nvSpPr>
          <p:cNvPr id="6" name="Content Placeholder 5"/>
          <p:cNvSpPr>
            <a:spLocks noGrp="1"/>
          </p:cNvSpPr>
          <p:nvPr>
            <p:ph idx="1"/>
          </p:nvPr>
        </p:nvSpPr>
        <p:spPr/>
        <p:txBody>
          <a:bodyPr>
            <a:normAutofit/>
          </a:bodyPr>
          <a:lstStyle/>
          <a:p>
            <a:r>
              <a:rPr lang="en-US" sz="2800" dirty="0" err="1" smtClean="0"/>
              <a:t>Dengan</a:t>
            </a:r>
            <a:r>
              <a:rPr lang="en-US" sz="2800" dirty="0" smtClean="0"/>
              <a:t> </a:t>
            </a:r>
            <a:r>
              <a:rPr lang="en-US" sz="2800" dirty="0" err="1" smtClean="0"/>
              <a:t>pendekatan</a:t>
            </a:r>
            <a:r>
              <a:rPr lang="en-US" sz="2800" dirty="0" smtClean="0"/>
              <a:t> </a:t>
            </a:r>
            <a:r>
              <a:rPr lang="en-US" sz="2800" i="1" dirty="0" smtClean="0"/>
              <a:t>Cloud Incident Response System </a:t>
            </a:r>
            <a:r>
              <a:rPr lang="en-US" sz="2800" dirty="0" smtClean="0"/>
              <a:t>, Mata </a:t>
            </a:r>
            <a:r>
              <a:rPr lang="en-US" sz="2800" dirty="0"/>
              <a:t>Garuda </a:t>
            </a:r>
            <a:r>
              <a:rPr lang="en-US" sz="2800" dirty="0" err="1"/>
              <a:t>dibagi</a:t>
            </a:r>
            <a:r>
              <a:rPr lang="en-US" sz="2800" dirty="0"/>
              <a:t> </a:t>
            </a:r>
            <a:r>
              <a:rPr lang="en-US" sz="2800" dirty="0" err="1"/>
              <a:t>menjadi</a:t>
            </a:r>
            <a:r>
              <a:rPr lang="en-US" sz="2800" dirty="0"/>
              <a:t> 2 sub </a:t>
            </a:r>
            <a:r>
              <a:rPr lang="en-US" sz="2800" dirty="0" err="1"/>
              <a:t>sistem</a:t>
            </a:r>
            <a:r>
              <a:rPr lang="en-US" sz="2800" dirty="0"/>
              <a:t>: </a:t>
            </a:r>
          </a:p>
          <a:p>
            <a:pPr marL="457200" indent="-457200">
              <a:buFont typeface="+mj-lt"/>
              <a:buAutoNum type="arabicPeriod"/>
            </a:pPr>
            <a:r>
              <a:rPr lang="en-US" sz="2800" dirty="0" err="1"/>
              <a:t>sistem</a:t>
            </a:r>
            <a:r>
              <a:rPr lang="en-US" sz="2800" dirty="0"/>
              <a:t> </a:t>
            </a:r>
            <a:r>
              <a:rPr lang="en-US" sz="2800" dirty="0" err="1"/>
              <a:t>agen</a:t>
            </a:r>
            <a:r>
              <a:rPr lang="en-US" sz="2800" dirty="0"/>
              <a:t> </a:t>
            </a:r>
            <a:r>
              <a:rPr lang="en-US" sz="2800" dirty="0" err="1"/>
              <a:t>utama</a:t>
            </a:r>
            <a:r>
              <a:rPr lang="en-US" sz="2800" dirty="0"/>
              <a:t> yang </a:t>
            </a:r>
            <a:r>
              <a:rPr lang="en-US" sz="2800" dirty="0" err="1"/>
              <a:t>berisi</a:t>
            </a:r>
            <a:r>
              <a:rPr lang="en-US" sz="2800" dirty="0"/>
              <a:t> agent pooler </a:t>
            </a:r>
            <a:r>
              <a:rPr lang="en-US" sz="2800" dirty="0" err="1"/>
              <a:t>sebagai</a:t>
            </a:r>
            <a:r>
              <a:rPr lang="en-US" sz="2800" dirty="0"/>
              <a:t> </a:t>
            </a:r>
            <a:r>
              <a:rPr lang="en-US" sz="2800" dirty="0" err="1"/>
              <a:t>gerbang</a:t>
            </a:r>
            <a:r>
              <a:rPr lang="en-US" sz="2800" dirty="0"/>
              <a:t> </a:t>
            </a:r>
            <a:r>
              <a:rPr lang="en-US" sz="2800" dirty="0" err="1"/>
              <a:t>komunikasi</a:t>
            </a:r>
            <a:r>
              <a:rPr lang="en-US" sz="2800" dirty="0"/>
              <a:t> </a:t>
            </a:r>
            <a:r>
              <a:rPr lang="en-US" sz="2800" dirty="0" err="1"/>
              <a:t>dengan</a:t>
            </a:r>
            <a:r>
              <a:rPr lang="en-US" sz="2800" dirty="0"/>
              <a:t>  </a:t>
            </a:r>
            <a:r>
              <a:rPr lang="en-US" sz="2800" dirty="0" err="1"/>
              <a:t>agen</a:t>
            </a:r>
            <a:r>
              <a:rPr lang="en-US" sz="2800" dirty="0"/>
              <a:t> </a:t>
            </a:r>
            <a:r>
              <a:rPr lang="en-US" sz="2800" dirty="0" err="1"/>
              <a:t>sekunder</a:t>
            </a:r>
            <a:r>
              <a:rPr lang="en-US" sz="2800" dirty="0"/>
              <a:t>, </a:t>
            </a:r>
            <a:r>
              <a:rPr lang="en-US" sz="2800" dirty="0" err="1"/>
              <a:t>mesin</a:t>
            </a:r>
            <a:r>
              <a:rPr lang="en-US" sz="2800" dirty="0"/>
              <a:t> </a:t>
            </a:r>
            <a:r>
              <a:rPr lang="en-US" sz="2800" dirty="0" err="1"/>
              <a:t>analisis</a:t>
            </a:r>
            <a:r>
              <a:rPr lang="en-US" sz="2800" dirty="0"/>
              <a:t>, database rules, users </a:t>
            </a:r>
            <a:r>
              <a:rPr lang="en-US" sz="2800" dirty="0" err="1"/>
              <a:t>serta</a:t>
            </a:r>
            <a:r>
              <a:rPr lang="en-US" sz="2800" dirty="0"/>
              <a:t> sensor </a:t>
            </a:r>
            <a:r>
              <a:rPr lang="en-US" sz="2800" dirty="0" err="1"/>
              <a:t>dan</a:t>
            </a:r>
            <a:r>
              <a:rPr lang="en-US" sz="2800" dirty="0"/>
              <a:t> </a:t>
            </a:r>
            <a:r>
              <a:rPr lang="en-US" sz="2800" dirty="0" err="1"/>
              <a:t>modul</a:t>
            </a:r>
            <a:r>
              <a:rPr lang="en-US" sz="2800" dirty="0"/>
              <a:t> </a:t>
            </a:r>
            <a:r>
              <a:rPr lang="en-US" sz="2800" dirty="0" err="1"/>
              <a:t>untuk</a:t>
            </a:r>
            <a:r>
              <a:rPr lang="en-US" sz="2800" dirty="0"/>
              <a:t> </a:t>
            </a:r>
            <a:r>
              <a:rPr lang="en-US" sz="2800" dirty="0" err="1"/>
              <a:t>pelaporan</a:t>
            </a:r>
            <a:r>
              <a:rPr lang="en-US" sz="2800" dirty="0"/>
              <a:t>. </a:t>
            </a:r>
            <a:r>
              <a:rPr lang="en-US" sz="2800" dirty="0" err="1"/>
              <a:t>Sistem</a:t>
            </a:r>
            <a:r>
              <a:rPr lang="en-US" sz="2800" dirty="0"/>
              <a:t> </a:t>
            </a:r>
            <a:r>
              <a:rPr lang="en-US" sz="2800" dirty="0" err="1"/>
              <a:t>agen</a:t>
            </a:r>
            <a:r>
              <a:rPr lang="en-US" sz="2800" dirty="0"/>
              <a:t> </a:t>
            </a:r>
            <a:r>
              <a:rPr lang="en-US" sz="2800" dirty="0" err="1"/>
              <a:t>utama</a:t>
            </a:r>
            <a:r>
              <a:rPr lang="en-US" sz="2800" dirty="0"/>
              <a:t> </a:t>
            </a:r>
            <a:r>
              <a:rPr lang="en-US" sz="2800" dirty="0" err="1"/>
              <a:t>terpasang</a:t>
            </a:r>
            <a:r>
              <a:rPr lang="en-US" sz="2800" dirty="0"/>
              <a:t> di Defense Center</a:t>
            </a:r>
          </a:p>
          <a:p>
            <a:pPr marL="457200" indent="-457200">
              <a:buFont typeface="+mj-lt"/>
              <a:buAutoNum type="arabicPeriod"/>
            </a:pPr>
            <a:r>
              <a:rPr lang="en-US" sz="2800" dirty="0" err="1"/>
              <a:t>sistem</a:t>
            </a:r>
            <a:r>
              <a:rPr lang="en-US" sz="2800" dirty="0"/>
              <a:t> </a:t>
            </a:r>
            <a:r>
              <a:rPr lang="en-US" sz="2800" dirty="0" err="1"/>
              <a:t>agen</a:t>
            </a:r>
            <a:r>
              <a:rPr lang="en-US" sz="2800" dirty="0"/>
              <a:t> </a:t>
            </a:r>
            <a:r>
              <a:rPr lang="en-US" sz="2800" dirty="0" err="1"/>
              <a:t>sekunder</a:t>
            </a:r>
            <a:r>
              <a:rPr lang="en-US" sz="2800" dirty="0"/>
              <a:t>, </a:t>
            </a:r>
            <a:r>
              <a:rPr lang="en-US" sz="2800" dirty="0" err="1"/>
              <a:t>bertugas</a:t>
            </a:r>
            <a:r>
              <a:rPr lang="en-US" sz="2800" dirty="0"/>
              <a:t> </a:t>
            </a:r>
            <a:r>
              <a:rPr lang="en-US" sz="2800" dirty="0" err="1"/>
              <a:t>mengumpulkan</a:t>
            </a:r>
            <a:r>
              <a:rPr lang="en-US" sz="2800" dirty="0"/>
              <a:t> </a:t>
            </a:r>
            <a:r>
              <a:rPr lang="en-US" sz="2800" dirty="0" err="1"/>
              <a:t>serta</a:t>
            </a:r>
            <a:r>
              <a:rPr lang="en-US" sz="2800" dirty="0"/>
              <a:t> </a:t>
            </a:r>
            <a:r>
              <a:rPr lang="en-US" sz="2800" dirty="0" err="1"/>
              <a:t>mengolah</a:t>
            </a:r>
            <a:r>
              <a:rPr lang="en-US" sz="2800" dirty="0"/>
              <a:t> data </a:t>
            </a:r>
            <a:r>
              <a:rPr lang="en-US" sz="2800" dirty="0" err="1"/>
              <a:t>jaringan</a:t>
            </a:r>
            <a:r>
              <a:rPr lang="en-US" sz="2800" dirty="0"/>
              <a:t> yang </a:t>
            </a:r>
            <a:r>
              <a:rPr lang="en-US" sz="2800" dirty="0" err="1"/>
              <a:t>telah</a:t>
            </a:r>
            <a:r>
              <a:rPr lang="en-US" sz="2800" dirty="0"/>
              <a:t> </a:t>
            </a:r>
            <a:r>
              <a:rPr lang="en-US" sz="2800" dirty="0" err="1"/>
              <a:t>ditetapkan</a:t>
            </a:r>
            <a:r>
              <a:rPr lang="en-US" sz="2800" dirty="0"/>
              <a:t>.</a:t>
            </a:r>
          </a:p>
          <a:p>
            <a:endParaRPr lang="en-US" sz="2800" dirty="0"/>
          </a:p>
        </p:txBody>
      </p:sp>
    </p:spTree>
    <p:extLst>
      <p:ext uri="{BB962C8B-B14F-4D97-AF65-F5344CB8AC3E}">
        <p14:creationId xmlns:p14="http://schemas.microsoft.com/office/powerpoint/2010/main" val="104378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5825548" y="1624621"/>
            <a:ext cx="984488" cy="3895016"/>
          </a:xfrm>
          <a:prstGeom prst="rect">
            <a:avLst/>
          </a:prstGeom>
          <a:solidFill>
            <a:schemeClr val="accent2"/>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 name="Rectangle 4"/>
          <p:cNvSpPr/>
          <p:nvPr/>
        </p:nvSpPr>
        <p:spPr>
          <a:xfrm>
            <a:off x="775883" y="2235795"/>
            <a:ext cx="3168089" cy="1621682"/>
          </a:xfrm>
          <a:prstGeom prst="rect">
            <a:avLst/>
          </a:prstGeom>
          <a:solidFill>
            <a:srgbClr val="92D05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p:cNvSpPr/>
          <p:nvPr/>
        </p:nvSpPr>
        <p:spPr>
          <a:xfrm>
            <a:off x="9159875" y="1598543"/>
            <a:ext cx="2335395" cy="3914406"/>
          </a:xfrm>
          <a:prstGeom prst="rect">
            <a:avLst/>
          </a:prstGeom>
          <a:solidFill>
            <a:srgbClr val="00B0F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6"/>
          <p:cNvSpPr/>
          <p:nvPr/>
        </p:nvSpPr>
        <p:spPr>
          <a:xfrm>
            <a:off x="775883" y="3855636"/>
            <a:ext cx="3174836" cy="890641"/>
          </a:xfrm>
          <a:prstGeom prst="rect">
            <a:avLst/>
          </a:prstGeom>
          <a:solidFill>
            <a:srgbClr val="FFC00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p:cNvSpPr/>
          <p:nvPr/>
        </p:nvSpPr>
        <p:spPr>
          <a:xfrm>
            <a:off x="6790092" y="4117555"/>
            <a:ext cx="2344221" cy="1402082"/>
          </a:xfrm>
          <a:prstGeom prst="rect">
            <a:avLst/>
          </a:prstGeom>
          <a:solidFill>
            <a:srgbClr val="FFFF0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ounded Rectangle 8"/>
          <p:cNvSpPr/>
          <p:nvPr/>
        </p:nvSpPr>
        <p:spPr>
          <a:xfrm>
            <a:off x="968482" y="3115717"/>
            <a:ext cx="1283901" cy="4954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Packet Decoder</a:t>
            </a:r>
            <a:endParaRPr lang="en-US" sz="1200" b="1" dirty="0"/>
          </a:p>
        </p:txBody>
      </p:sp>
      <p:sp>
        <p:nvSpPr>
          <p:cNvPr id="10" name="Rounded Rectangle 9"/>
          <p:cNvSpPr/>
          <p:nvPr/>
        </p:nvSpPr>
        <p:spPr>
          <a:xfrm>
            <a:off x="2607787" y="3131706"/>
            <a:ext cx="1196484" cy="503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Detection </a:t>
            </a:r>
          </a:p>
          <a:p>
            <a:pPr algn="ctr"/>
            <a:r>
              <a:rPr lang="en-US" sz="1200" b="1" dirty="0" smtClean="0"/>
              <a:t>Engine</a:t>
            </a:r>
            <a:endParaRPr lang="en-US" sz="1200" b="1" dirty="0"/>
          </a:p>
        </p:txBody>
      </p:sp>
      <p:grpSp>
        <p:nvGrpSpPr>
          <p:cNvPr id="11" name="Group 10"/>
          <p:cNvGrpSpPr/>
          <p:nvPr/>
        </p:nvGrpSpPr>
        <p:grpSpPr>
          <a:xfrm>
            <a:off x="2897171" y="2367847"/>
            <a:ext cx="416493" cy="447361"/>
            <a:chOff x="4311324" y="4941168"/>
            <a:chExt cx="836740" cy="792088"/>
          </a:xfrm>
        </p:grpSpPr>
        <p:sp>
          <p:nvSpPr>
            <p:cNvPr id="12" name="Can 11"/>
            <p:cNvSpPr/>
            <p:nvPr/>
          </p:nvSpPr>
          <p:spPr>
            <a:xfrm>
              <a:off x="4311324" y="4941168"/>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13" name="Can 12"/>
            <p:cNvSpPr/>
            <p:nvPr/>
          </p:nvSpPr>
          <p:spPr>
            <a:xfrm>
              <a:off x="4323536" y="5157192"/>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14" name="Can 13"/>
            <p:cNvSpPr/>
            <p:nvPr/>
          </p:nvSpPr>
          <p:spPr>
            <a:xfrm>
              <a:off x="4323536" y="5445224"/>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grpSp>
      <p:cxnSp>
        <p:nvCxnSpPr>
          <p:cNvPr id="16" name="Straight Arrow Connector 15"/>
          <p:cNvCxnSpPr/>
          <p:nvPr/>
        </p:nvCxnSpPr>
        <p:spPr>
          <a:xfrm flipV="1">
            <a:off x="2157781" y="3383346"/>
            <a:ext cx="544609" cy="1517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102378" y="2850755"/>
            <a:ext cx="11872" cy="3075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76606" y="4013392"/>
            <a:ext cx="2627654" cy="6114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Network Situational Awareness Application</a:t>
            </a:r>
            <a:endParaRPr lang="en-US" sz="1200" b="1" dirty="0"/>
          </a:p>
        </p:txBody>
      </p:sp>
      <p:cxnSp>
        <p:nvCxnSpPr>
          <p:cNvPr id="27" name="Straight Arrow Connector 26"/>
          <p:cNvCxnSpPr/>
          <p:nvPr/>
        </p:nvCxnSpPr>
        <p:spPr>
          <a:xfrm>
            <a:off x="426474" y="3383346"/>
            <a:ext cx="65013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6474" y="4356847"/>
            <a:ext cx="794003" cy="26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9352473" y="2061523"/>
            <a:ext cx="1994428" cy="7269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Alerts</a:t>
            </a:r>
            <a:endParaRPr lang="en-US" sz="1200" b="1" dirty="0"/>
          </a:p>
        </p:txBody>
      </p:sp>
      <p:sp>
        <p:nvSpPr>
          <p:cNvPr id="37" name="Rounded Rectangle 36"/>
          <p:cNvSpPr/>
          <p:nvPr/>
        </p:nvSpPr>
        <p:spPr>
          <a:xfrm>
            <a:off x="9352473" y="3338993"/>
            <a:ext cx="1994428" cy="21739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Reports</a:t>
            </a:r>
            <a:r>
              <a:rPr lang="id-ID" sz="1200" b="1" dirty="0" smtClean="0"/>
              <a:t> and Analytics</a:t>
            </a:r>
            <a:endParaRPr lang="en-US" sz="1200" b="1" dirty="0"/>
          </a:p>
        </p:txBody>
      </p:sp>
      <p:sp>
        <p:nvSpPr>
          <p:cNvPr id="42" name="Rectangle 41"/>
          <p:cNvSpPr/>
          <p:nvPr/>
        </p:nvSpPr>
        <p:spPr>
          <a:xfrm>
            <a:off x="6790093" y="1624621"/>
            <a:ext cx="2363036" cy="853088"/>
          </a:xfrm>
          <a:prstGeom prst="rect">
            <a:avLst/>
          </a:prstGeom>
          <a:solidFill>
            <a:srgbClr val="0070C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ounded Rectangle 40"/>
          <p:cNvSpPr/>
          <p:nvPr/>
        </p:nvSpPr>
        <p:spPr>
          <a:xfrm>
            <a:off x="7015876" y="1677508"/>
            <a:ext cx="1914303" cy="668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Rules Database  Management</a:t>
            </a:r>
            <a:endParaRPr lang="en-US" sz="1200" b="1" dirty="0"/>
          </a:p>
        </p:txBody>
      </p:sp>
      <p:sp>
        <p:nvSpPr>
          <p:cNvPr id="44" name="Rounded Rectangle 43"/>
          <p:cNvSpPr/>
          <p:nvPr/>
        </p:nvSpPr>
        <p:spPr>
          <a:xfrm>
            <a:off x="9352473" y="2788208"/>
            <a:ext cx="1994428" cy="5507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References Management</a:t>
            </a:r>
            <a:endParaRPr lang="en-US" sz="1200" b="1" dirty="0"/>
          </a:p>
        </p:txBody>
      </p:sp>
      <p:sp>
        <p:nvSpPr>
          <p:cNvPr id="45" name="Rounded Rectangle 44"/>
          <p:cNvSpPr/>
          <p:nvPr/>
        </p:nvSpPr>
        <p:spPr>
          <a:xfrm>
            <a:off x="7015875" y="4209893"/>
            <a:ext cx="1914303" cy="10727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Users and sensor Management</a:t>
            </a:r>
            <a:endParaRPr lang="en-US" sz="1200" b="1" dirty="0"/>
          </a:p>
        </p:txBody>
      </p:sp>
      <p:sp>
        <p:nvSpPr>
          <p:cNvPr id="67" name="Rectangle 66"/>
          <p:cNvSpPr/>
          <p:nvPr/>
        </p:nvSpPr>
        <p:spPr>
          <a:xfrm>
            <a:off x="6790093" y="2485239"/>
            <a:ext cx="2345925" cy="1601444"/>
          </a:xfrm>
          <a:prstGeom prst="rect">
            <a:avLst/>
          </a:prstGeom>
          <a:solidFill>
            <a:srgbClr val="FFC00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Rounded Rectangle 67"/>
          <p:cNvSpPr/>
          <p:nvPr/>
        </p:nvSpPr>
        <p:spPr>
          <a:xfrm>
            <a:off x="5911780" y="2235795"/>
            <a:ext cx="803856" cy="23890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Agents Pooler</a:t>
            </a:r>
            <a:endParaRPr lang="en-US" sz="1200" b="1" dirty="0"/>
          </a:p>
        </p:txBody>
      </p:sp>
      <p:sp>
        <p:nvSpPr>
          <p:cNvPr id="69" name="Rounded Rectangle 68"/>
          <p:cNvSpPr/>
          <p:nvPr/>
        </p:nvSpPr>
        <p:spPr>
          <a:xfrm>
            <a:off x="7015875" y="2733869"/>
            <a:ext cx="1914304" cy="10727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Analysis Engine</a:t>
            </a:r>
            <a:endParaRPr lang="en-US" sz="1200" b="1" dirty="0"/>
          </a:p>
        </p:txBody>
      </p:sp>
      <p:sp>
        <p:nvSpPr>
          <p:cNvPr id="70" name="Rectangle 69"/>
          <p:cNvSpPr/>
          <p:nvPr/>
        </p:nvSpPr>
        <p:spPr>
          <a:xfrm>
            <a:off x="3950941" y="2235795"/>
            <a:ext cx="904574" cy="2510482"/>
          </a:xfrm>
          <a:prstGeom prst="rect">
            <a:avLst/>
          </a:prstGeom>
          <a:solidFill>
            <a:schemeClr val="accent2"/>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2" name="Rounded Rectangle 71"/>
          <p:cNvSpPr/>
          <p:nvPr/>
        </p:nvSpPr>
        <p:spPr>
          <a:xfrm>
            <a:off x="4025175" y="2467017"/>
            <a:ext cx="671447" cy="19974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1200" b="1" dirty="0" smtClean="0"/>
              <a:t>Agent</a:t>
            </a:r>
          </a:p>
          <a:p>
            <a:pPr algn="ctr"/>
            <a:r>
              <a:rPr lang="id-ID" sz="1200" b="1" dirty="0" smtClean="0"/>
              <a:t>Apps</a:t>
            </a:r>
            <a:endParaRPr lang="en-US" sz="1200" b="1" dirty="0"/>
          </a:p>
        </p:txBody>
      </p:sp>
      <p:cxnSp>
        <p:nvCxnSpPr>
          <p:cNvPr id="74" name="Straight Arrow Connector 73"/>
          <p:cNvCxnSpPr>
            <a:stCxn id="70" idx="3"/>
          </p:cNvCxnSpPr>
          <p:nvPr/>
        </p:nvCxnSpPr>
        <p:spPr>
          <a:xfrm>
            <a:off x="4855515" y="3491036"/>
            <a:ext cx="875633"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293331" y="215153"/>
            <a:ext cx="0" cy="6387353"/>
          </a:xfrm>
          <a:prstGeom prst="line">
            <a:avLst/>
          </a:prstGeom>
          <a:ln w="571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1220477" y="336176"/>
            <a:ext cx="2730242" cy="6992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Cloud Providers or Cloud Customers</a:t>
            </a:r>
            <a:endParaRPr lang="en-US" dirty="0"/>
          </a:p>
        </p:txBody>
      </p:sp>
      <p:sp>
        <p:nvSpPr>
          <p:cNvPr id="99" name="Rounded Rectangle 98"/>
          <p:cNvSpPr/>
          <p:nvPr/>
        </p:nvSpPr>
        <p:spPr>
          <a:xfrm>
            <a:off x="7015875" y="336176"/>
            <a:ext cx="2730242" cy="6992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IDSIRTII</a:t>
            </a:r>
          </a:p>
          <a:p>
            <a:pPr algn="ctr"/>
            <a:r>
              <a:rPr lang="id-ID" dirty="0" smtClean="0"/>
              <a:t> (Defense Center)</a:t>
            </a:r>
            <a:endParaRPr lang="en-US" dirty="0"/>
          </a:p>
        </p:txBody>
      </p:sp>
    </p:spTree>
    <p:extLst>
      <p:ext uri="{BB962C8B-B14F-4D97-AF65-F5344CB8AC3E}">
        <p14:creationId xmlns:p14="http://schemas.microsoft.com/office/powerpoint/2010/main" val="355404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Diskusi</a:t>
            </a:r>
            <a:r>
              <a:rPr lang="en-US" dirty="0" smtClean="0"/>
              <a:t> </a:t>
            </a:r>
            <a:r>
              <a:rPr lang="en-US" dirty="0" err="1" smtClean="0"/>
              <a:t>dan</a:t>
            </a:r>
            <a:r>
              <a:rPr lang="en-US" dirty="0" smtClean="0"/>
              <a:t> </a:t>
            </a:r>
            <a:r>
              <a:rPr lang="en-US" dirty="0" err="1" smtClean="0"/>
              <a:t>Kesimpulan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dirty="0" err="1" smtClean="0"/>
              <a:t>Perlunya</a:t>
            </a:r>
            <a:r>
              <a:rPr lang="en-US" sz="3200" dirty="0" smtClean="0"/>
              <a:t> </a:t>
            </a:r>
            <a:r>
              <a:rPr lang="en-US" sz="3200" dirty="0" err="1" smtClean="0"/>
              <a:t>desain</a:t>
            </a:r>
            <a:r>
              <a:rPr lang="en-US" sz="3200" dirty="0" smtClean="0"/>
              <a:t> </a:t>
            </a:r>
            <a:r>
              <a:rPr lang="en-US" sz="3200" dirty="0" err="1" smtClean="0"/>
              <a:t>ulang</a:t>
            </a:r>
            <a:r>
              <a:rPr lang="en-US" sz="3200" dirty="0" smtClean="0"/>
              <a:t> </a:t>
            </a:r>
            <a:r>
              <a:rPr lang="en-US" sz="3200" dirty="0" err="1" smtClean="0"/>
              <a:t>aplikasi</a:t>
            </a:r>
            <a:r>
              <a:rPr lang="en-US" sz="3200" dirty="0" smtClean="0"/>
              <a:t> Mata Garuda </a:t>
            </a:r>
            <a:r>
              <a:rPr lang="en-US" sz="3200" dirty="0" err="1" smtClean="0"/>
              <a:t>untuk</a:t>
            </a:r>
            <a:r>
              <a:rPr lang="en-US" sz="3200" dirty="0" smtClean="0"/>
              <a:t> </a:t>
            </a:r>
            <a:r>
              <a:rPr lang="en-US" sz="3200" dirty="0" err="1" smtClean="0"/>
              <a:t>lingkungan</a:t>
            </a:r>
            <a:r>
              <a:rPr lang="en-US" sz="3200" dirty="0" smtClean="0"/>
              <a:t> Cloud Computing </a:t>
            </a:r>
            <a:r>
              <a:rPr lang="en-US" sz="3200" dirty="0" err="1" smtClean="0"/>
              <a:t>menggunakan</a:t>
            </a:r>
            <a:r>
              <a:rPr lang="en-US" sz="3200" dirty="0" smtClean="0"/>
              <a:t> </a:t>
            </a:r>
            <a:r>
              <a:rPr lang="en-US" sz="3200" dirty="0" err="1" smtClean="0"/>
              <a:t>pendekatan</a:t>
            </a:r>
            <a:r>
              <a:rPr lang="en-US" sz="3200" dirty="0" smtClean="0"/>
              <a:t> Cloud Incident Response System</a:t>
            </a:r>
          </a:p>
          <a:p>
            <a:pPr marL="457200" indent="-457200">
              <a:buFont typeface="+mj-lt"/>
              <a:buAutoNum type="arabicPeriod"/>
            </a:pPr>
            <a:r>
              <a:rPr lang="en-US" sz="3200" dirty="0" err="1" smtClean="0"/>
              <a:t>Penempatan</a:t>
            </a:r>
            <a:r>
              <a:rPr lang="en-US" sz="3200" dirty="0" smtClean="0"/>
              <a:t> </a:t>
            </a:r>
            <a:r>
              <a:rPr lang="en-US" sz="3200" dirty="0" err="1" smtClean="0"/>
              <a:t>perangkat</a:t>
            </a:r>
            <a:r>
              <a:rPr lang="en-US" sz="3200" dirty="0" smtClean="0"/>
              <a:t> monitoring </a:t>
            </a:r>
            <a:r>
              <a:rPr lang="en-US" sz="3200" dirty="0" err="1" smtClean="0"/>
              <a:t>tidak</a:t>
            </a:r>
            <a:r>
              <a:rPr lang="en-US" sz="3200" dirty="0" smtClean="0"/>
              <a:t> </a:t>
            </a:r>
            <a:r>
              <a:rPr lang="en-US" sz="3200" dirty="0" err="1" smtClean="0"/>
              <a:t>lagi</a:t>
            </a:r>
            <a:r>
              <a:rPr lang="en-US" sz="3200" dirty="0" smtClean="0"/>
              <a:t> </a:t>
            </a:r>
            <a:r>
              <a:rPr lang="en-US" sz="3200" dirty="0" err="1" smtClean="0"/>
              <a:t>berdasarkan</a:t>
            </a:r>
            <a:r>
              <a:rPr lang="en-US" sz="3200" dirty="0" smtClean="0"/>
              <a:t> </a:t>
            </a:r>
            <a:r>
              <a:rPr lang="en-US" sz="3200" dirty="0" err="1" smtClean="0"/>
              <a:t>fisik</a:t>
            </a:r>
            <a:r>
              <a:rPr lang="en-US" sz="3200" dirty="0" smtClean="0"/>
              <a:t> </a:t>
            </a:r>
            <a:r>
              <a:rPr lang="en-US" sz="3200" dirty="0" err="1" smtClean="0"/>
              <a:t>tetapi</a:t>
            </a:r>
            <a:r>
              <a:rPr lang="en-US" sz="3200" dirty="0" smtClean="0"/>
              <a:t> </a:t>
            </a:r>
            <a:r>
              <a:rPr lang="en-US" sz="3200" dirty="0" err="1" smtClean="0"/>
              <a:t>berdasarkan</a:t>
            </a:r>
            <a:r>
              <a:rPr lang="en-US" sz="3200" dirty="0" smtClean="0"/>
              <a:t> </a:t>
            </a:r>
            <a:r>
              <a:rPr lang="en-US" sz="3200" dirty="0" err="1" smtClean="0"/>
              <a:t>lokasi</a:t>
            </a:r>
            <a:r>
              <a:rPr lang="en-US" sz="3200" dirty="0" smtClean="0"/>
              <a:t> </a:t>
            </a:r>
            <a:r>
              <a:rPr lang="en-US" sz="3200" dirty="0" err="1" smtClean="0"/>
              <a:t>logis</a:t>
            </a:r>
            <a:r>
              <a:rPr lang="en-US" sz="3200" dirty="0"/>
              <a:t> </a:t>
            </a:r>
            <a:r>
              <a:rPr lang="en-US" sz="3200" dirty="0" err="1" smtClean="0"/>
              <a:t>disisi</a:t>
            </a:r>
            <a:r>
              <a:rPr lang="en-US" sz="3200" dirty="0" smtClean="0"/>
              <a:t> </a:t>
            </a:r>
            <a:r>
              <a:rPr lang="en-US" sz="3200" dirty="0" err="1" smtClean="0"/>
              <a:t>penyedia</a:t>
            </a:r>
            <a:r>
              <a:rPr lang="en-US" sz="3200" dirty="0" smtClean="0"/>
              <a:t> </a:t>
            </a:r>
            <a:r>
              <a:rPr lang="en-US" sz="3200" dirty="0" err="1" smtClean="0"/>
              <a:t>layanan</a:t>
            </a:r>
            <a:endParaRPr lang="en-US" sz="3200" dirty="0" smtClean="0"/>
          </a:p>
          <a:p>
            <a:pPr marL="457200" indent="-457200">
              <a:buFont typeface="+mj-lt"/>
              <a:buAutoNum type="arabicPeriod"/>
            </a:pPr>
            <a:r>
              <a:rPr lang="en-US" sz="3200" dirty="0" smtClean="0"/>
              <a:t> SLA </a:t>
            </a:r>
            <a:r>
              <a:rPr lang="en-US" sz="3200" dirty="0" err="1" smtClean="0"/>
              <a:t>menjadi</a:t>
            </a:r>
            <a:r>
              <a:rPr lang="en-US" sz="3200" dirty="0" smtClean="0"/>
              <a:t> </a:t>
            </a:r>
            <a:r>
              <a:rPr lang="en-US" sz="3200" dirty="0" err="1" smtClean="0"/>
              <a:t>kunci</a:t>
            </a:r>
            <a:r>
              <a:rPr lang="en-US" sz="3200" dirty="0" smtClean="0"/>
              <a:t> </a:t>
            </a:r>
            <a:r>
              <a:rPr lang="en-US" sz="3200" dirty="0" err="1" smtClean="0"/>
              <a:t>bagi</a:t>
            </a:r>
            <a:r>
              <a:rPr lang="en-US" sz="3200" dirty="0"/>
              <a:t> </a:t>
            </a:r>
            <a:r>
              <a:rPr lang="en-US" sz="3200" smtClean="0"/>
              <a:t>penyedia</a:t>
            </a:r>
            <a:r>
              <a:rPr lang="en-US" sz="3200" dirty="0" smtClean="0"/>
              <a:t> </a:t>
            </a:r>
            <a:r>
              <a:rPr lang="en-US" sz="3200" dirty="0" err="1" smtClean="0"/>
              <a:t>layanan</a:t>
            </a:r>
            <a:r>
              <a:rPr lang="en-US" sz="3200" dirty="0" smtClean="0"/>
              <a:t> </a:t>
            </a:r>
            <a:r>
              <a:rPr lang="en-US" sz="3200" dirty="0" err="1" smtClean="0"/>
              <a:t>untuk</a:t>
            </a:r>
            <a:r>
              <a:rPr lang="en-US" sz="3200" dirty="0" smtClean="0"/>
              <a:t> </a:t>
            </a:r>
            <a:r>
              <a:rPr lang="en-US" sz="3200" dirty="0" err="1" smtClean="0"/>
              <a:t>menerapkan</a:t>
            </a:r>
            <a:r>
              <a:rPr lang="en-US" sz="3200" dirty="0" smtClean="0"/>
              <a:t> </a:t>
            </a:r>
            <a:r>
              <a:rPr lang="en-US" sz="3200" dirty="0" err="1" smtClean="0"/>
              <a:t>kebijakan</a:t>
            </a:r>
            <a:r>
              <a:rPr lang="en-US" sz="3200" dirty="0" smtClean="0"/>
              <a:t> </a:t>
            </a:r>
            <a:r>
              <a:rPr lang="en-US" sz="3200" dirty="0" err="1" smtClean="0"/>
              <a:t>pengamanan</a:t>
            </a:r>
            <a:r>
              <a:rPr lang="en-US" sz="3200" dirty="0" smtClean="0"/>
              <a:t> </a:t>
            </a:r>
            <a:r>
              <a:rPr lang="en-US" sz="3200" dirty="0" err="1" smtClean="0"/>
              <a:t>bagi</a:t>
            </a:r>
            <a:r>
              <a:rPr lang="en-US" sz="3200" dirty="0" smtClean="0"/>
              <a:t> </a:t>
            </a:r>
            <a:r>
              <a:rPr lang="en-US" sz="3200" dirty="0" err="1" smtClean="0"/>
              <a:t>pengguna</a:t>
            </a:r>
            <a:r>
              <a:rPr lang="en-US" sz="3200" dirty="0" smtClean="0"/>
              <a:t> </a:t>
            </a:r>
            <a:r>
              <a:rPr lang="en-US" sz="3200" dirty="0" err="1" smtClean="0"/>
              <a:t>layanan</a:t>
            </a:r>
            <a:endParaRPr lang="en-US" sz="3200" dirty="0"/>
          </a:p>
        </p:txBody>
      </p:sp>
    </p:spTree>
    <p:extLst>
      <p:ext uri="{BB962C8B-B14F-4D97-AF65-F5344CB8AC3E}">
        <p14:creationId xmlns:p14="http://schemas.microsoft.com/office/powerpoint/2010/main" val="205761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Topik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3600" dirty="0" err="1" smtClean="0"/>
              <a:t>Profil</a:t>
            </a:r>
            <a:r>
              <a:rPr lang="en-US" sz="3600" dirty="0" smtClean="0"/>
              <a:t> Internet di Indonesia</a:t>
            </a:r>
          </a:p>
          <a:p>
            <a:pPr marL="457200" indent="-457200">
              <a:buFont typeface="+mj-lt"/>
              <a:buAutoNum type="arabicPeriod"/>
            </a:pPr>
            <a:r>
              <a:rPr lang="en-US" sz="3600" dirty="0" smtClean="0"/>
              <a:t>Mata Garuda</a:t>
            </a:r>
            <a:endParaRPr lang="id-ID" sz="3600" dirty="0" smtClean="0"/>
          </a:p>
          <a:p>
            <a:pPr marL="457200" indent="-457200">
              <a:buFont typeface="+mj-lt"/>
              <a:buAutoNum type="arabicPeriod"/>
            </a:pPr>
            <a:r>
              <a:rPr lang="id-ID" sz="3600" dirty="0" smtClean="0"/>
              <a:t>Pendekatan </a:t>
            </a:r>
            <a:r>
              <a:rPr lang="id-ID" sz="3600" dirty="0" smtClean="0"/>
              <a:t>Model Cloud Incident Response </a:t>
            </a:r>
            <a:endParaRPr lang="en-US" sz="3600" dirty="0" smtClean="0"/>
          </a:p>
          <a:p>
            <a:pPr marL="457200" indent="-457200">
              <a:buFont typeface="+mj-lt"/>
              <a:buAutoNum type="arabicPeriod"/>
            </a:pPr>
            <a:r>
              <a:rPr lang="en-US" sz="3600" dirty="0" err="1" smtClean="0"/>
              <a:t>Diskusi</a:t>
            </a:r>
            <a:r>
              <a:rPr lang="en-US" sz="3600" dirty="0" smtClean="0"/>
              <a:t> </a:t>
            </a:r>
            <a:r>
              <a:rPr lang="en-US" sz="3600" dirty="0" err="1" smtClean="0"/>
              <a:t>dan</a:t>
            </a:r>
            <a:r>
              <a:rPr lang="en-US" sz="3600" dirty="0" smtClean="0"/>
              <a:t> </a:t>
            </a:r>
            <a:r>
              <a:rPr lang="en-US" sz="3600" dirty="0" err="1" smtClean="0"/>
              <a:t>Kesimpulan</a:t>
            </a:r>
            <a:endParaRPr lang="en-US" sz="3600" dirty="0" smtClean="0"/>
          </a:p>
          <a:p>
            <a:pPr marL="0" indent="0">
              <a:buNone/>
            </a:pPr>
            <a:endParaRPr lang="id-ID" dirty="0" smtClean="0"/>
          </a:p>
          <a:p>
            <a:endParaRPr lang="id-ID" dirty="0" smtClean="0"/>
          </a:p>
          <a:p>
            <a:endParaRPr lang="en-US" dirty="0"/>
          </a:p>
        </p:txBody>
      </p:sp>
    </p:spTree>
    <p:extLst>
      <p:ext uri="{BB962C8B-B14F-4D97-AF65-F5344CB8AC3E}">
        <p14:creationId xmlns:p14="http://schemas.microsoft.com/office/powerpoint/2010/main" val="137599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Profil</a:t>
            </a:r>
            <a:r>
              <a:rPr lang="en-US" dirty="0" smtClean="0"/>
              <a:t> Internet Indonesia</a:t>
            </a:r>
            <a:endParaRPr lang="en-US" dirty="0"/>
          </a:p>
        </p:txBody>
      </p:sp>
      <p:sp>
        <p:nvSpPr>
          <p:cNvPr id="3" name="Content Placeholder 2"/>
          <p:cNvSpPr>
            <a:spLocks noGrp="1"/>
          </p:cNvSpPr>
          <p:nvPr>
            <p:ph idx="1"/>
          </p:nvPr>
        </p:nvSpPr>
        <p:spPr/>
        <p:txBody>
          <a:bodyPr/>
          <a:lstStyle/>
          <a:p>
            <a:endParaRPr lang="id-ID" dirty="0" smtClean="0"/>
          </a:p>
          <a:p>
            <a:endParaRPr lang="en-US" dirty="0"/>
          </a:p>
        </p:txBody>
      </p:sp>
      <p:sp>
        <p:nvSpPr>
          <p:cNvPr id="4" name="Content Placeholder 2"/>
          <p:cNvSpPr txBox="1">
            <a:spLocks/>
          </p:cNvSpPr>
          <p:nvPr/>
        </p:nvSpPr>
        <p:spPr>
          <a:xfrm>
            <a:off x="1997117" y="2632846"/>
            <a:ext cx="3364502" cy="752106"/>
          </a:xfrm>
          <a:prstGeom prst="rect">
            <a:avLst/>
          </a:prstGeom>
        </p:spPr>
        <p:txBody>
          <a:bodyPr vert="horz" lIns="91440" tIns="45720" rIns="91440" bIns="45720" rtlCol="0">
            <a:normAutofit/>
          </a:bodyPr>
          <a:lstStyle/>
          <a:p>
            <a:pPr>
              <a:spcBef>
                <a:spcPct val="20000"/>
              </a:spcBef>
            </a:pPr>
            <a:r>
              <a:rPr lang="en-US" sz="3200" dirty="0"/>
              <a:t>50.000+ KM FO </a:t>
            </a:r>
          </a:p>
          <a:p>
            <a:pPr>
              <a:spcBef>
                <a:spcPct val="20000"/>
              </a:spcBef>
            </a:pPr>
            <a:endParaRPr lang="en-US" sz="3200" dirty="0"/>
          </a:p>
        </p:txBody>
      </p:sp>
      <p:sp>
        <p:nvSpPr>
          <p:cNvPr id="5" name="Rectangle 4"/>
          <p:cNvSpPr/>
          <p:nvPr/>
        </p:nvSpPr>
        <p:spPr>
          <a:xfrm>
            <a:off x="7469057" y="1916671"/>
            <a:ext cx="3160136" cy="2382191"/>
          </a:xfrm>
          <a:prstGeom prst="rect">
            <a:avLst/>
          </a:prstGeom>
        </p:spPr>
        <p:txBody>
          <a:bodyPr wrap="square">
            <a:spAutoFit/>
          </a:bodyPr>
          <a:lstStyle/>
          <a:p>
            <a:pPr>
              <a:spcBef>
                <a:spcPct val="20000"/>
              </a:spcBef>
            </a:pPr>
            <a:r>
              <a:rPr lang="en-US" sz="2400" dirty="0" smtClean="0"/>
              <a:t>50 NAPs*</a:t>
            </a:r>
            <a:endParaRPr lang="en-US" sz="2400" dirty="0"/>
          </a:p>
          <a:p>
            <a:pPr>
              <a:spcBef>
                <a:spcPct val="20000"/>
              </a:spcBef>
            </a:pPr>
            <a:r>
              <a:rPr lang="en-US" sz="2400" dirty="0" smtClean="0"/>
              <a:t>286 </a:t>
            </a:r>
            <a:r>
              <a:rPr lang="en-US" sz="2400" dirty="0" smtClean="0"/>
              <a:t>ISPs</a:t>
            </a:r>
            <a:endParaRPr lang="en-US" sz="2400" dirty="0"/>
          </a:p>
          <a:p>
            <a:pPr>
              <a:spcBef>
                <a:spcPct val="20000"/>
              </a:spcBef>
            </a:pPr>
            <a:r>
              <a:rPr lang="en-AU" sz="2400" dirty="0"/>
              <a:t>8 National IX</a:t>
            </a:r>
          </a:p>
          <a:p>
            <a:pPr>
              <a:spcBef>
                <a:spcPct val="20000"/>
              </a:spcBef>
            </a:pPr>
            <a:r>
              <a:rPr lang="en-AU" sz="2400" dirty="0"/>
              <a:t>4 International IX</a:t>
            </a:r>
            <a:endParaRPr lang="en-US" sz="3200" dirty="0"/>
          </a:p>
          <a:p>
            <a:pPr>
              <a:spcBef>
                <a:spcPct val="20000"/>
              </a:spcBef>
            </a:pPr>
            <a:endParaRPr lang="en-US" sz="3200" dirty="0"/>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49084" y="2019740"/>
            <a:ext cx="1226212" cy="1226212"/>
          </a:xfrm>
          <a:prstGeom prst="rect">
            <a:avLst/>
          </a:prstGeom>
          <a:ln>
            <a:solidFill>
              <a:schemeClr val="tx1"/>
            </a:solidFill>
          </a:ln>
        </p:spPr>
      </p:pic>
      <p:pic>
        <p:nvPicPr>
          <p:cNvPr id="7" name="Picture 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17950" y="3991118"/>
            <a:ext cx="1163141" cy="1163141"/>
          </a:xfrm>
          <a:prstGeom prst="rect">
            <a:avLst/>
          </a:prstGeom>
          <a:ln>
            <a:solidFill>
              <a:schemeClr val="tx1"/>
            </a:solidFill>
          </a:ln>
        </p:spPr>
      </p:pic>
      <p:pic>
        <p:nvPicPr>
          <p:cNvPr id="8" name="Picture 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1735" y="3956173"/>
            <a:ext cx="1233033" cy="1233033"/>
          </a:xfrm>
          <a:prstGeom prst="rect">
            <a:avLst/>
          </a:prstGeom>
          <a:ln>
            <a:solidFill>
              <a:schemeClr val="tx1"/>
            </a:solidFill>
          </a:ln>
        </p:spPr>
      </p:pic>
      <p:sp>
        <p:nvSpPr>
          <p:cNvPr id="9" name="Rectangle 8"/>
          <p:cNvSpPr/>
          <p:nvPr/>
        </p:nvSpPr>
        <p:spPr>
          <a:xfrm>
            <a:off x="1900127" y="3777244"/>
            <a:ext cx="4314935" cy="1766637"/>
          </a:xfrm>
          <a:prstGeom prst="rect">
            <a:avLst/>
          </a:prstGeom>
        </p:spPr>
        <p:txBody>
          <a:bodyPr wrap="square">
            <a:spAutoFit/>
          </a:bodyPr>
          <a:lstStyle/>
          <a:p>
            <a:pPr>
              <a:spcBef>
                <a:spcPct val="20000"/>
              </a:spcBef>
            </a:pPr>
            <a:r>
              <a:rPr lang="en-US" sz="3200" dirty="0"/>
              <a:t>290 Mil. Cell. Users</a:t>
            </a:r>
          </a:p>
          <a:p>
            <a:pPr>
              <a:spcBef>
                <a:spcPct val="20000"/>
              </a:spcBef>
            </a:pPr>
            <a:r>
              <a:rPr lang="en-US" sz="3200" dirty="0"/>
              <a:t>27,4 Mil. FWA Users</a:t>
            </a:r>
          </a:p>
          <a:p>
            <a:pPr>
              <a:spcBef>
                <a:spcPct val="20000"/>
              </a:spcBef>
            </a:pPr>
            <a:r>
              <a:rPr lang="en-US" sz="3200" dirty="0" smtClean="0"/>
              <a:t>110.000 </a:t>
            </a:r>
            <a:r>
              <a:rPr lang="en-US" sz="3200" dirty="0"/>
              <a:t>BTS </a:t>
            </a:r>
            <a:r>
              <a:rPr lang="en-US" sz="3200" dirty="0" smtClean="0"/>
              <a:t>with </a:t>
            </a:r>
            <a:r>
              <a:rPr lang="en-US" sz="3200" dirty="0"/>
              <a:t>3G</a:t>
            </a:r>
          </a:p>
        </p:txBody>
      </p:sp>
      <p:pic>
        <p:nvPicPr>
          <p:cNvPr id="10" name="Picture 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1735" y="2148977"/>
            <a:ext cx="972237" cy="972237"/>
          </a:xfrm>
          <a:prstGeom prst="rect">
            <a:avLst/>
          </a:prstGeom>
          <a:ln>
            <a:solidFill>
              <a:schemeClr val="tx1"/>
            </a:solidFill>
          </a:ln>
        </p:spPr>
      </p:pic>
      <p:sp>
        <p:nvSpPr>
          <p:cNvPr id="11" name="Rectangle 10"/>
          <p:cNvSpPr/>
          <p:nvPr/>
        </p:nvSpPr>
        <p:spPr>
          <a:xfrm>
            <a:off x="2022597" y="2135530"/>
            <a:ext cx="3632726" cy="584775"/>
          </a:xfrm>
          <a:prstGeom prst="rect">
            <a:avLst/>
          </a:prstGeom>
        </p:spPr>
        <p:txBody>
          <a:bodyPr wrap="none">
            <a:spAutoFit/>
          </a:bodyPr>
          <a:lstStyle/>
          <a:p>
            <a:pPr>
              <a:spcBef>
                <a:spcPct val="20000"/>
              </a:spcBef>
            </a:pPr>
            <a:r>
              <a:rPr lang="en-US" sz="3200" dirty="0"/>
              <a:t>8,4 Mil. PSTN users</a:t>
            </a:r>
          </a:p>
        </p:txBody>
      </p:sp>
      <p:sp>
        <p:nvSpPr>
          <p:cNvPr id="12" name="Rectangle 11"/>
          <p:cNvSpPr/>
          <p:nvPr/>
        </p:nvSpPr>
        <p:spPr>
          <a:xfrm>
            <a:off x="7315200" y="3959460"/>
            <a:ext cx="4700587" cy="2234458"/>
          </a:xfrm>
          <a:prstGeom prst="rect">
            <a:avLst/>
          </a:prstGeom>
        </p:spPr>
        <p:txBody>
          <a:bodyPr wrap="square">
            <a:spAutoFit/>
          </a:bodyPr>
          <a:lstStyle/>
          <a:p>
            <a:pPr>
              <a:spcBef>
                <a:spcPct val="20000"/>
              </a:spcBef>
            </a:pPr>
            <a:r>
              <a:rPr lang="en-US" sz="2400" dirty="0"/>
              <a:t>88,1 </a:t>
            </a:r>
            <a:r>
              <a:rPr lang="en-US" sz="2400" dirty="0" err="1"/>
              <a:t>Mil.Net</a:t>
            </a:r>
            <a:r>
              <a:rPr lang="en-US" sz="2400" dirty="0"/>
              <a:t> users (34%)</a:t>
            </a:r>
          </a:p>
          <a:p>
            <a:pPr>
              <a:spcBef>
                <a:spcPct val="20000"/>
              </a:spcBef>
            </a:pPr>
            <a:r>
              <a:rPr lang="en-US" sz="2400" dirty="0"/>
              <a:t>130.000+ domains</a:t>
            </a:r>
          </a:p>
          <a:p>
            <a:pPr>
              <a:spcBef>
                <a:spcPct val="20000"/>
              </a:spcBef>
            </a:pPr>
            <a:r>
              <a:rPr lang="en-US" sz="2400" dirty="0"/>
              <a:t>US$ 2.8 </a:t>
            </a:r>
            <a:r>
              <a:rPr lang="en-US" sz="2400" dirty="0" err="1"/>
              <a:t>Bil</a:t>
            </a:r>
            <a:r>
              <a:rPr lang="en-US" sz="2400" dirty="0"/>
              <a:t>. ICT invests </a:t>
            </a:r>
            <a:r>
              <a:rPr lang="en-US" sz="2400" dirty="0" smtClean="0"/>
              <a:t>in </a:t>
            </a:r>
            <a:r>
              <a:rPr lang="en-US" sz="2400" dirty="0" err="1"/>
              <a:t>eGov</a:t>
            </a:r>
            <a:endParaRPr lang="en-US" sz="2400" dirty="0"/>
          </a:p>
          <a:p>
            <a:pPr>
              <a:spcBef>
                <a:spcPct val="20000"/>
              </a:spcBef>
            </a:pPr>
            <a:r>
              <a:rPr lang="en-AU" sz="2400" dirty="0"/>
              <a:t>US$ 1.6 </a:t>
            </a:r>
            <a:r>
              <a:rPr lang="en-AU" sz="2400" dirty="0" err="1"/>
              <a:t>Bil</a:t>
            </a:r>
            <a:r>
              <a:rPr lang="en-AU" sz="2400" dirty="0"/>
              <a:t>. Online </a:t>
            </a:r>
            <a:r>
              <a:rPr lang="en-AU" sz="2400" dirty="0" smtClean="0"/>
              <a:t>transactions</a:t>
            </a:r>
            <a:endParaRPr lang="en-US" sz="2400" dirty="0"/>
          </a:p>
          <a:p>
            <a:pPr>
              <a:spcBef>
                <a:spcPct val="20000"/>
              </a:spcBef>
            </a:pPr>
            <a:r>
              <a:rPr lang="en-US" sz="2400" dirty="0"/>
              <a:t> </a:t>
            </a:r>
          </a:p>
        </p:txBody>
      </p:sp>
      <p:sp>
        <p:nvSpPr>
          <p:cNvPr id="13" name="TextBox 12"/>
          <p:cNvSpPr txBox="1"/>
          <p:nvPr/>
        </p:nvSpPr>
        <p:spPr>
          <a:xfrm>
            <a:off x="501735" y="5759802"/>
            <a:ext cx="11348949" cy="646331"/>
          </a:xfrm>
          <a:prstGeom prst="rect">
            <a:avLst/>
          </a:prstGeom>
          <a:noFill/>
        </p:spPr>
        <p:txBody>
          <a:bodyPr wrap="square" rtlCol="0">
            <a:spAutoFit/>
          </a:bodyPr>
          <a:lstStyle/>
          <a:p>
            <a:r>
              <a:rPr lang="en-US" i="1" dirty="0" smtClean="0"/>
              <a:t>*</a:t>
            </a:r>
            <a:r>
              <a:rPr lang="en-US" i="1" dirty="0" err="1" smtClean="0"/>
              <a:t>sumber</a:t>
            </a:r>
            <a:r>
              <a:rPr lang="en-US" i="1" dirty="0" smtClean="0"/>
              <a:t> : Data </a:t>
            </a:r>
            <a:r>
              <a:rPr lang="en-US" i="1" dirty="0" err="1" smtClean="0"/>
              <a:t>perijinan</a:t>
            </a:r>
            <a:r>
              <a:rPr lang="en-US" i="1" dirty="0" smtClean="0"/>
              <a:t> </a:t>
            </a:r>
            <a:r>
              <a:rPr lang="en-US" i="1" dirty="0" err="1" smtClean="0"/>
              <a:t>dan</a:t>
            </a:r>
            <a:r>
              <a:rPr lang="en-US" i="1" dirty="0" smtClean="0"/>
              <a:t> </a:t>
            </a:r>
            <a:r>
              <a:rPr lang="en-US" i="1" dirty="0" err="1" smtClean="0"/>
              <a:t>penjelenggaraan</a:t>
            </a:r>
            <a:r>
              <a:rPr lang="en-US" i="1" dirty="0" smtClean="0"/>
              <a:t> </a:t>
            </a:r>
            <a:r>
              <a:rPr lang="en-US" i="1" dirty="0" err="1" smtClean="0"/>
              <a:t>jada</a:t>
            </a:r>
            <a:r>
              <a:rPr lang="en-US" i="1" dirty="0" smtClean="0"/>
              <a:t> </a:t>
            </a:r>
            <a:r>
              <a:rPr lang="en-US" i="1" dirty="0" err="1" smtClean="0"/>
              <a:t>dan</a:t>
            </a:r>
            <a:r>
              <a:rPr lang="en-US" i="1" dirty="0" smtClean="0"/>
              <a:t> </a:t>
            </a:r>
            <a:r>
              <a:rPr lang="en-US" i="1" dirty="0" err="1" smtClean="0"/>
              <a:t>jaringan</a:t>
            </a:r>
            <a:r>
              <a:rPr lang="en-US" i="1" dirty="0" smtClean="0"/>
              <a:t> </a:t>
            </a:r>
            <a:r>
              <a:rPr lang="en-US" i="1" dirty="0" err="1" smtClean="0"/>
              <a:t>telekomunikasi</a:t>
            </a:r>
            <a:r>
              <a:rPr lang="en-US" i="1" dirty="0" smtClean="0"/>
              <a:t>  </a:t>
            </a:r>
            <a:r>
              <a:rPr lang="en-US" i="1" dirty="0" err="1" smtClean="0"/>
              <a:t>Dirjrn</a:t>
            </a:r>
            <a:r>
              <a:rPr lang="en-US" i="1" dirty="0" smtClean="0"/>
              <a:t> </a:t>
            </a:r>
            <a:r>
              <a:rPr lang="en-US" i="1" dirty="0" err="1" smtClean="0"/>
              <a:t>Penyelenggaraan</a:t>
            </a:r>
            <a:r>
              <a:rPr lang="en-US" i="1" dirty="0" smtClean="0"/>
              <a:t> </a:t>
            </a:r>
            <a:r>
              <a:rPr lang="en-US" i="1" dirty="0" err="1" smtClean="0"/>
              <a:t>Pos</a:t>
            </a:r>
            <a:r>
              <a:rPr lang="en-US" i="1" dirty="0" smtClean="0"/>
              <a:t> </a:t>
            </a:r>
            <a:r>
              <a:rPr lang="en-US" i="1" dirty="0" err="1" smtClean="0"/>
              <a:t>dan</a:t>
            </a:r>
            <a:r>
              <a:rPr lang="en-US" i="1" dirty="0" smtClean="0"/>
              <a:t> Telekomunikasi per </a:t>
            </a:r>
            <a:r>
              <a:rPr lang="en-US" i="1" dirty="0" err="1" smtClean="0"/>
              <a:t>tanggal</a:t>
            </a:r>
            <a:r>
              <a:rPr lang="en-US" i="1" dirty="0" smtClean="0"/>
              <a:t> 23 </a:t>
            </a:r>
            <a:r>
              <a:rPr lang="en-US" i="1" dirty="0" err="1" smtClean="0"/>
              <a:t>Oktober</a:t>
            </a:r>
            <a:r>
              <a:rPr lang="en-US" i="1" dirty="0" smtClean="0"/>
              <a:t> 2013 </a:t>
            </a:r>
            <a:r>
              <a:rPr lang="en-US" i="1" dirty="0" err="1" smtClean="0"/>
              <a:t>dan</a:t>
            </a:r>
            <a:r>
              <a:rPr lang="en-US" i="1" dirty="0" smtClean="0"/>
              <a:t> </a:t>
            </a:r>
            <a:r>
              <a:rPr lang="en-US" i="1" dirty="0" err="1" smtClean="0"/>
              <a:t>berbagai</a:t>
            </a:r>
            <a:r>
              <a:rPr lang="en-US" i="1" dirty="0" smtClean="0"/>
              <a:t> </a:t>
            </a:r>
            <a:r>
              <a:rPr lang="en-US" i="1" dirty="0" err="1" smtClean="0"/>
              <a:t>sumber</a:t>
            </a:r>
            <a:endParaRPr lang="en-US" i="1" dirty="0"/>
          </a:p>
        </p:txBody>
      </p:sp>
    </p:spTree>
    <p:extLst>
      <p:ext uri="{BB962C8B-B14F-4D97-AF65-F5344CB8AC3E}">
        <p14:creationId xmlns:p14="http://schemas.microsoft.com/office/powerpoint/2010/main" val="316558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Permasalahan</a:t>
            </a:r>
            <a:r>
              <a:rPr lang="en-US" dirty="0" smtClean="0"/>
              <a:t> </a:t>
            </a:r>
            <a:r>
              <a:rPr lang="en-US" dirty="0" err="1" smtClean="0"/>
              <a:t>dan</a:t>
            </a:r>
            <a:r>
              <a:rPr lang="en-US" dirty="0" smtClean="0"/>
              <a:t> </a:t>
            </a:r>
            <a:r>
              <a:rPr lang="en-US" dirty="0" err="1" smtClean="0"/>
              <a:t>Solusi</a:t>
            </a:r>
            <a:r>
              <a:rPr lang="en-US" dirty="0" smtClean="0"/>
              <a:t> Monitoring </a:t>
            </a:r>
            <a:r>
              <a:rPr lang="en-US" dirty="0" err="1" smtClean="0"/>
              <a:t>Trafik</a:t>
            </a:r>
            <a:r>
              <a:rPr lang="en-US" dirty="0" smtClean="0"/>
              <a:t> di Indonesia</a:t>
            </a:r>
            <a:endParaRPr lang="en-US" dirty="0"/>
          </a:p>
        </p:txBody>
      </p:sp>
      <p:graphicFrame>
        <p:nvGraphicFramePr>
          <p:cNvPr id="4" name="Diagram 3"/>
          <p:cNvGraphicFramePr/>
          <p:nvPr>
            <p:extLst>
              <p:ext uri="{D42A27DB-BD31-4B8C-83A1-F6EECF244321}">
                <p14:modId xmlns:p14="http://schemas.microsoft.com/office/powerpoint/2010/main" val="3053261511"/>
              </p:ext>
            </p:extLst>
          </p:nvPr>
        </p:nvGraphicFramePr>
        <p:xfrm>
          <a:off x="696687" y="2162629"/>
          <a:ext cx="5030650" cy="3701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5727337" y="2739570"/>
            <a:ext cx="892124" cy="206828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aphicFrame>
        <p:nvGraphicFramePr>
          <p:cNvPr id="49" name="Diagram 48"/>
          <p:cNvGraphicFramePr/>
          <p:nvPr>
            <p:extLst>
              <p:ext uri="{D42A27DB-BD31-4B8C-83A1-F6EECF244321}">
                <p14:modId xmlns:p14="http://schemas.microsoft.com/office/powerpoint/2010/main" val="1886640491"/>
              </p:ext>
            </p:extLst>
          </p:nvPr>
        </p:nvGraphicFramePr>
        <p:xfrm>
          <a:off x="6882674" y="2162629"/>
          <a:ext cx="4726230" cy="39399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632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3368" y="508413"/>
            <a:ext cx="8236386" cy="5832648"/>
            <a:chOff x="152400" y="681954"/>
            <a:chExt cx="9024400" cy="6100514"/>
          </a:xfrm>
        </p:grpSpPr>
        <p:sp>
          <p:nvSpPr>
            <p:cNvPr id="5" name="Rectangle 4"/>
            <p:cNvSpPr/>
            <p:nvPr/>
          </p:nvSpPr>
          <p:spPr>
            <a:xfrm>
              <a:off x="6324600" y="1296068"/>
              <a:ext cx="2376882" cy="5486400"/>
            </a:xfrm>
            <a:prstGeom prst="rect">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1295400"/>
              <a:ext cx="3810000" cy="5486400"/>
            </a:xfrm>
            <a:prstGeom prst="rect">
              <a:avLst/>
            </a:prstGeom>
            <a:solidFill>
              <a:schemeClr val="accent6">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4695" y="1295400"/>
              <a:ext cx="2149906" cy="54864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52400" y="1589115"/>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9" name="Rounded Rectangle 8"/>
            <p:cNvSpPr/>
            <p:nvPr/>
          </p:nvSpPr>
          <p:spPr>
            <a:xfrm>
              <a:off x="2133600" y="1456158"/>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Sensor</a:t>
              </a:r>
            </a:p>
            <a:p>
              <a:pPr algn="ctr"/>
              <a:r>
                <a:rPr lang="en-US" sz="1200" dirty="0" smtClean="0"/>
                <a:t> </a:t>
              </a:r>
              <a:r>
                <a:rPr lang="en-US" sz="1200" dirty="0"/>
                <a:t>(PC )</a:t>
              </a:r>
              <a:endParaRPr lang="en-US" sz="1200" dirty="0" smtClean="0"/>
            </a:p>
          </p:txBody>
        </p:sp>
        <p:cxnSp>
          <p:nvCxnSpPr>
            <p:cNvPr id="10" name="Straight Connector 9"/>
            <p:cNvCxnSpPr>
              <a:stCxn id="8" idx="3"/>
              <a:endCxn id="9" idx="1"/>
            </p:cNvCxnSpPr>
            <p:nvPr/>
          </p:nvCxnSpPr>
          <p:spPr>
            <a:xfrm flipV="1">
              <a:off x="1066800" y="1743132"/>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81400" y="4214575"/>
              <a:ext cx="1752600" cy="1052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Internal Routing/ switching</a:t>
              </a:r>
              <a:endParaRPr lang="en-US" sz="1400" dirty="0" smtClean="0"/>
            </a:p>
          </p:txBody>
        </p:sp>
        <p:sp>
          <p:nvSpPr>
            <p:cNvPr id="12" name="Rounded Rectangle 11"/>
            <p:cNvSpPr/>
            <p:nvPr/>
          </p:nvSpPr>
          <p:spPr>
            <a:xfrm>
              <a:off x="152400" y="2226516"/>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13" name="Rounded Rectangle 12"/>
            <p:cNvSpPr/>
            <p:nvPr/>
          </p:nvSpPr>
          <p:spPr>
            <a:xfrm>
              <a:off x="2133600" y="2093559"/>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14" name="Straight Connector 13"/>
            <p:cNvCxnSpPr>
              <a:stCxn id="12" idx="3"/>
              <a:endCxn id="13" idx="1"/>
            </p:cNvCxnSpPr>
            <p:nvPr/>
          </p:nvCxnSpPr>
          <p:spPr>
            <a:xfrm flipV="1">
              <a:off x="1066800" y="2380533"/>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52400" y="2892873"/>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16" name="Rounded Rectangle 15"/>
            <p:cNvSpPr/>
            <p:nvPr/>
          </p:nvSpPr>
          <p:spPr>
            <a:xfrm>
              <a:off x="2133600" y="2759916"/>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17" name="Straight Connector 16"/>
            <p:cNvCxnSpPr>
              <a:stCxn id="15" idx="3"/>
              <a:endCxn id="16" idx="1"/>
            </p:cNvCxnSpPr>
            <p:nvPr/>
          </p:nvCxnSpPr>
          <p:spPr>
            <a:xfrm flipV="1">
              <a:off x="1066800" y="3046890"/>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52400" y="3578673"/>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19" name="Rounded Rectangle 18"/>
            <p:cNvSpPr/>
            <p:nvPr/>
          </p:nvSpPr>
          <p:spPr>
            <a:xfrm>
              <a:off x="2133600" y="3445716"/>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20" name="Straight Connector 19"/>
            <p:cNvCxnSpPr>
              <a:stCxn id="18" idx="3"/>
              <a:endCxn id="19" idx="1"/>
            </p:cNvCxnSpPr>
            <p:nvPr/>
          </p:nvCxnSpPr>
          <p:spPr>
            <a:xfrm flipV="1">
              <a:off x="1066800" y="3732690"/>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52400" y="4264473"/>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22" name="Rounded Rectangle 21"/>
            <p:cNvSpPr/>
            <p:nvPr/>
          </p:nvSpPr>
          <p:spPr>
            <a:xfrm>
              <a:off x="2133600" y="4131516"/>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23" name="Straight Connector 22"/>
            <p:cNvCxnSpPr>
              <a:stCxn id="21" idx="3"/>
              <a:endCxn id="22" idx="1"/>
            </p:cNvCxnSpPr>
            <p:nvPr/>
          </p:nvCxnSpPr>
          <p:spPr>
            <a:xfrm flipV="1">
              <a:off x="1066800" y="4418490"/>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52400" y="4941915"/>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25" name="Rounded Rectangle 24"/>
            <p:cNvSpPr/>
            <p:nvPr/>
          </p:nvSpPr>
          <p:spPr>
            <a:xfrm>
              <a:off x="2133600" y="4808958"/>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26" name="Straight Connector 25"/>
            <p:cNvCxnSpPr>
              <a:stCxn id="24" idx="3"/>
              <a:endCxn id="25" idx="1"/>
            </p:cNvCxnSpPr>
            <p:nvPr/>
          </p:nvCxnSpPr>
          <p:spPr>
            <a:xfrm flipV="1">
              <a:off x="1066800" y="5095932"/>
              <a:ext cx="1066800" cy="810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26906" y="6237315"/>
              <a:ext cx="914400" cy="3242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Tapper</a:t>
              </a:r>
            </a:p>
          </p:txBody>
        </p:sp>
        <p:sp>
          <p:nvSpPr>
            <p:cNvPr id="28" name="Rounded Rectangle 27"/>
            <p:cNvSpPr/>
            <p:nvPr/>
          </p:nvSpPr>
          <p:spPr>
            <a:xfrm>
              <a:off x="2208106" y="6104358"/>
              <a:ext cx="914400" cy="573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Sensor</a:t>
              </a:r>
            </a:p>
            <a:p>
              <a:pPr algn="ctr"/>
              <a:r>
                <a:rPr lang="en-US" sz="1200" dirty="0"/>
                <a:t> (PC )</a:t>
              </a:r>
            </a:p>
          </p:txBody>
        </p:sp>
        <p:cxnSp>
          <p:nvCxnSpPr>
            <p:cNvPr id="29" name="Straight Connector 28"/>
            <p:cNvCxnSpPr>
              <a:stCxn id="27" idx="3"/>
              <a:endCxn id="28" idx="1"/>
            </p:cNvCxnSpPr>
            <p:nvPr/>
          </p:nvCxnSpPr>
          <p:spPr>
            <a:xfrm flipV="1">
              <a:off x="1141306" y="6391332"/>
              <a:ext cx="1066800" cy="8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3"/>
            </p:cNvCxnSpPr>
            <p:nvPr/>
          </p:nvCxnSpPr>
          <p:spPr>
            <a:xfrm>
              <a:off x="3048000" y="1743132"/>
              <a:ext cx="1676400" cy="2488013"/>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3"/>
            </p:cNvCxnSpPr>
            <p:nvPr/>
          </p:nvCxnSpPr>
          <p:spPr>
            <a:xfrm>
              <a:off x="3048000" y="2380533"/>
              <a:ext cx="1524000" cy="1834042"/>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1" idx="0"/>
            </p:cNvCxnSpPr>
            <p:nvPr/>
          </p:nvCxnSpPr>
          <p:spPr>
            <a:xfrm>
              <a:off x="3048000" y="3064716"/>
              <a:ext cx="1409700" cy="1149859"/>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9" idx="3"/>
            </p:cNvCxnSpPr>
            <p:nvPr/>
          </p:nvCxnSpPr>
          <p:spPr>
            <a:xfrm>
              <a:off x="3048000" y="3732690"/>
              <a:ext cx="1219200" cy="481885"/>
            </a:xfrm>
            <a:prstGeom prst="bentConnector3">
              <a:avLst>
                <a:gd name="adj1" fmla="val 100917"/>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2" idx="3"/>
            </p:cNvCxnSpPr>
            <p:nvPr/>
          </p:nvCxnSpPr>
          <p:spPr>
            <a:xfrm>
              <a:off x="3048000" y="4418490"/>
              <a:ext cx="533400" cy="15632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5" idx="3"/>
            </p:cNvCxnSpPr>
            <p:nvPr/>
          </p:nvCxnSpPr>
          <p:spPr>
            <a:xfrm flipV="1">
              <a:off x="3048000" y="4911573"/>
              <a:ext cx="533400" cy="184359"/>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3"/>
            </p:cNvCxnSpPr>
            <p:nvPr/>
          </p:nvCxnSpPr>
          <p:spPr>
            <a:xfrm flipV="1">
              <a:off x="3122506" y="5266830"/>
              <a:ext cx="1579226" cy="1124502"/>
            </a:xfrm>
            <a:prstGeom prst="bentConnector3">
              <a:avLst>
                <a:gd name="adj1" fmla="val 92497"/>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708160" y="3913372"/>
              <a:ext cx="1841382" cy="15904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Defense Center</a:t>
              </a:r>
            </a:p>
          </p:txBody>
        </p:sp>
        <p:cxnSp>
          <p:nvCxnSpPr>
            <p:cNvPr id="38" name="Elbow Connector 37"/>
            <p:cNvCxnSpPr/>
            <p:nvPr/>
          </p:nvCxnSpPr>
          <p:spPr>
            <a:xfrm rot="10800000" flipV="1">
              <a:off x="5334001" y="4653393"/>
              <a:ext cx="350180" cy="258179"/>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64695" y="689994"/>
              <a:ext cx="2133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Tier 1</a:t>
              </a:r>
            </a:p>
            <a:p>
              <a:pPr algn="ctr"/>
              <a:r>
                <a:rPr lang="en-US" sz="1400" dirty="0" smtClean="0"/>
                <a:t>Sniffer’s Networks</a:t>
              </a:r>
              <a:endParaRPr lang="en-US" sz="1400" dirty="0"/>
            </a:p>
          </p:txBody>
        </p:sp>
        <p:sp>
          <p:nvSpPr>
            <p:cNvPr id="40" name="Rounded Rectangle 39"/>
            <p:cNvSpPr/>
            <p:nvPr/>
          </p:nvSpPr>
          <p:spPr>
            <a:xfrm>
              <a:off x="2514601" y="681954"/>
              <a:ext cx="381000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Tier 2</a:t>
              </a:r>
            </a:p>
            <a:p>
              <a:pPr algn="ctr"/>
              <a:r>
                <a:rPr lang="en-US" sz="1400" dirty="0" smtClean="0"/>
                <a:t>Sensors Networks</a:t>
              </a:r>
              <a:endParaRPr lang="en-US" sz="1400" dirty="0"/>
            </a:p>
          </p:txBody>
        </p:sp>
        <p:sp>
          <p:nvSpPr>
            <p:cNvPr id="41" name="Rounded Rectangle 40"/>
            <p:cNvSpPr/>
            <p:nvPr/>
          </p:nvSpPr>
          <p:spPr>
            <a:xfrm>
              <a:off x="6324600" y="689994"/>
              <a:ext cx="2376882"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Tier 3</a:t>
              </a:r>
            </a:p>
            <a:p>
              <a:pPr algn="ctr"/>
              <a:r>
                <a:rPr lang="en-US" sz="1400" dirty="0" smtClean="0"/>
                <a:t>Administrator’s Networks</a:t>
              </a:r>
              <a:endParaRPr lang="en-US" sz="1400" dirty="0"/>
            </a:p>
          </p:txBody>
        </p:sp>
        <p:cxnSp>
          <p:nvCxnSpPr>
            <p:cNvPr id="42" name="Elbow Connector 41"/>
            <p:cNvCxnSpPr/>
            <p:nvPr/>
          </p:nvCxnSpPr>
          <p:spPr>
            <a:xfrm flipV="1">
              <a:off x="7606793" y="4454550"/>
              <a:ext cx="518718" cy="35664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665382" y="3569714"/>
              <a:ext cx="1511418" cy="523220"/>
            </a:xfrm>
            <a:prstGeom prst="rect">
              <a:avLst/>
            </a:prstGeom>
            <a:noFill/>
          </p:spPr>
          <p:txBody>
            <a:bodyPr wrap="square" rtlCol="0">
              <a:spAutoFit/>
            </a:bodyPr>
            <a:lstStyle/>
            <a:p>
              <a:r>
                <a:rPr lang="en-US" sz="1400" dirty="0" smtClean="0"/>
                <a:t>To administrator’s</a:t>
              </a:r>
            </a:p>
            <a:p>
              <a:r>
                <a:rPr lang="en-US" sz="1400" dirty="0" smtClean="0"/>
                <a:t> networks</a:t>
              </a:r>
              <a:endParaRPr lang="en-US" sz="1400" dirty="0"/>
            </a:p>
          </p:txBody>
        </p:sp>
      </p:grpSp>
      <p:sp>
        <p:nvSpPr>
          <p:cNvPr id="2" name="TextBox 1"/>
          <p:cNvSpPr txBox="1"/>
          <p:nvPr/>
        </p:nvSpPr>
        <p:spPr>
          <a:xfrm>
            <a:off x="525369" y="96628"/>
            <a:ext cx="3527376" cy="369332"/>
          </a:xfrm>
          <a:prstGeom prst="rect">
            <a:avLst/>
          </a:prstGeom>
          <a:noFill/>
        </p:spPr>
        <p:txBody>
          <a:bodyPr wrap="none" rtlCol="0">
            <a:spAutoFit/>
          </a:bodyPr>
          <a:lstStyle/>
          <a:p>
            <a:r>
              <a:rPr lang="en-US" dirty="0" smtClean="0"/>
              <a:t>TOPOLOGI MONITORING DI IDSIRTII</a:t>
            </a:r>
            <a:endParaRPr lang="en-US" dirty="0"/>
          </a:p>
        </p:txBody>
      </p:sp>
    </p:spTree>
    <p:extLst>
      <p:ext uri="{BB962C8B-B14F-4D97-AF65-F5344CB8AC3E}">
        <p14:creationId xmlns:p14="http://schemas.microsoft.com/office/powerpoint/2010/main" val="177498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Permasalahan</a:t>
            </a:r>
            <a:r>
              <a:rPr lang="en-US" dirty="0" smtClean="0"/>
              <a:t> </a:t>
            </a:r>
            <a:r>
              <a:rPr lang="en-US" dirty="0" err="1" smtClean="0"/>
              <a:t>dan</a:t>
            </a:r>
            <a:r>
              <a:rPr lang="en-US" dirty="0" smtClean="0"/>
              <a:t> </a:t>
            </a:r>
            <a:r>
              <a:rPr lang="en-US" dirty="0" err="1" smtClean="0"/>
              <a:t>Solusi</a:t>
            </a:r>
            <a:r>
              <a:rPr lang="en-US" dirty="0" smtClean="0"/>
              <a:t> Monitoring </a:t>
            </a:r>
            <a:r>
              <a:rPr lang="en-US" dirty="0" err="1" smtClean="0"/>
              <a:t>Trafik</a:t>
            </a:r>
            <a:r>
              <a:rPr lang="en-US" dirty="0" smtClean="0"/>
              <a:t> di Indonesia</a:t>
            </a:r>
            <a:endParaRPr lang="en-US" dirty="0"/>
          </a:p>
        </p:txBody>
      </p:sp>
      <p:graphicFrame>
        <p:nvGraphicFramePr>
          <p:cNvPr id="4" name="Diagram 3"/>
          <p:cNvGraphicFramePr/>
          <p:nvPr/>
        </p:nvGraphicFramePr>
        <p:xfrm>
          <a:off x="696687" y="2162629"/>
          <a:ext cx="4673599" cy="3222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5727337" y="2739570"/>
            <a:ext cx="892124" cy="206828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aphicFrame>
        <p:nvGraphicFramePr>
          <p:cNvPr id="49" name="Diagram 48"/>
          <p:cNvGraphicFramePr/>
          <p:nvPr/>
        </p:nvGraphicFramePr>
        <p:xfrm>
          <a:off x="6882674" y="2162629"/>
          <a:ext cx="4726230" cy="39399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0"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46570" y="2528453"/>
            <a:ext cx="2559819" cy="249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696687" y="5774323"/>
            <a:ext cx="101505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Mata Garuda dengan konsep </a:t>
            </a:r>
            <a:r>
              <a:rPr kumimoji="0" lang="id-ID" altLang="en-US" sz="1600" b="0" i="1"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application framework</a:t>
            </a: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dikembangkan pertama kali oleh Gerry </a:t>
            </a:r>
            <a:r>
              <a:rPr kumimoji="0" lang="id-ID" altLang="en-US" sz="1600" b="0" i="1"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et.al</a:t>
            </a: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[3] dan Ferry </a:t>
            </a:r>
            <a:r>
              <a:rPr kumimoji="0" lang="id-ID" altLang="en-US" sz="1600" b="0" i="1"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et.al</a:t>
            </a:r>
            <a:r>
              <a:rPr kumimoji="0" lang="id-ID" altLang="en-US" sz="1600" b="0" i="0" u="none" strike="noStrike" cap="none" normalizeH="0" baseline="0" dirty="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.[4]. </a:t>
            </a:r>
            <a:endParaRPr kumimoji="0" lang="id-ID"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033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077200" y="5920018"/>
            <a:ext cx="2133600" cy="365125"/>
          </a:xfrm>
        </p:spPr>
        <p:txBody>
          <a:bodyPr/>
          <a:lstStyle/>
          <a:p>
            <a:fld id="{BACC4213-5C46-4138-8565-F86ADDA61BBE}" type="slidenum">
              <a:rPr lang="en-US" smtClean="0"/>
              <a:pPr/>
              <a:t>7</a:t>
            </a:fld>
            <a:endParaRPr lang="en-US"/>
          </a:p>
        </p:txBody>
      </p:sp>
      <p:sp>
        <p:nvSpPr>
          <p:cNvPr id="6" name="Title 1"/>
          <p:cNvSpPr>
            <a:spLocks noGrp="1"/>
          </p:cNvSpPr>
          <p:nvPr>
            <p:ph type="title"/>
          </p:nvPr>
        </p:nvSpPr>
        <p:spPr>
          <a:xfrm>
            <a:off x="1225415" y="368880"/>
            <a:ext cx="8013576" cy="1143000"/>
          </a:xfrm>
        </p:spPr>
        <p:txBody>
          <a:bodyPr>
            <a:noAutofit/>
          </a:bodyPr>
          <a:lstStyle/>
          <a:p>
            <a:r>
              <a:rPr lang="en-US" sz="3600" dirty="0" err="1" smtClean="0"/>
              <a:t>Kenapa</a:t>
            </a:r>
            <a:r>
              <a:rPr lang="en-US" sz="3600" dirty="0" smtClean="0"/>
              <a:t> Mata Garuda ? </a:t>
            </a:r>
            <a:endParaRPr lang="en-US" sz="3600" dirty="0"/>
          </a:p>
        </p:txBody>
      </p:sp>
      <p:sp>
        <p:nvSpPr>
          <p:cNvPr id="10" name="Rectangle 9"/>
          <p:cNvSpPr/>
          <p:nvPr/>
        </p:nvSpPr>
        <p:spPr>
          <a:xfrm>
            <a:off x="8002871" y="1752201"/>
            <a:ext cx="1860830" cy="523220"/>
          </a:xfrm>
          <a:prstGeom prst="rect">
            <a:avLst/>
          </a:prstGeom>
        </p:spPr>
        <p:txBody>
          <a:bodyPr wrap="none">
            <a:spAutoFit/>
          </a:bodyPr>
          <a:lstStyle/>
          <a:p>
            <a:r>
              <a:rPr lang="en-US" sz="2800" b="1" dirty="0"/>
              <a:t>Technology</a:t>
            </a:r>
          </a:p>
        </p:txBody>
      </p:sp>
      <p:sp>
        <p:nvSpPr>
          <p:cNvPr id="11" name="TextBox 10"/>
          <p:cNvSpPr txBox="1"/>
          <p:nvPr/>
        </p:nvSpPr>
        <p:spPr>
          <a:xfrm>
            <a:off x="2423593" y="2747027"/>
            <a:ext cx="1899879" cy="461665"/>
          </a:xfrm>
          <a:prstGeom prst="rect">
            <a:avLst/>
          </a:prstGeom>
          <a:noFill/>
        </p:spPr>
        <p:txBody>
          <a:bodyPr wrap="none" rtlCol="0">
            <a:spAutoFit/>
          </a:bodyPr>
          <a:lstStyle/>
          <a:p>
            <a:r>
              <a:rPr lang="en-US" sz="2400" dirty="0">
                <a:solidFill>
                  <a:srgbClr val="FF0000"/>
                </a:solidFill>
              </a:rPr>
              <a:t>Closed / blind</a:t>
            </a:r>
          </a:p>
        </p:txBody>
      </p:sp>
      <p:sp>
        <p:nvSpPr>
          <p:cNvPr id="12" name="Rectangle 11"/>
          <p:cNvSpPr/>
          <p:nvPr/>
        </p:nvSpPr>
        <p:spPr>
          <a:xfrm>
            <a:off x="1847528" y="2488612"/>
            <a:ext cx="29523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6960096" y="2514901"/>
            <a:ext cx="29523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86141" y="3496724"/>
            <a:ext cx="4323371" cy="1200329"/>
          </a:xfrm>
          <a:prstGeom prst="rect">
            <a:avLst/>
          </a:prstGeom>
          <a:noFill/>
        </p:spPr>
        <p:txBody>
          <a:bodyPr wrap="square" rtlCol="0">
            <a:spAutoFit/>
          </a:bodyPr>
          <a:lstStyle/>
          <a:p>
            <a:r>
              <a:rPr lang="en-US" sz="2400" dirty="0">
                <a:solidFill>
                  <a:schemeClr val="tx2">
                    <a:lumMod val="75000"/>
                  </a:schemeClr>
                </a:solidFill>
              </a:rPr>
              <a:t>Intelligence about </a:t>
            </a:r>
          </a:p>
          <a:p>
            <a:r>
              <a:rPr lang="en-US" sz="2400" dirty="0">
                <a:solidFill>
                  <a:schemeClr val="tx2">
                    <a:lumMod val="75000"/>
                  </a:schemeClr>
                </a:solidFill>
              </a:rPr>
              <a:t>Local traffic </a:t>
            </a:r>
            <a:r>
              <a:rPr lang="en-US" sz="2400" dirty="0" smtClean="0">
                <a:solidFill>
                  <a:schemeClr val="tx2">
                    <a:lumMod val="75000"/>
                  </a:schemeClr>
                </a:solidFill>
              </a:rPr>
              <a:t>with customized development</a:t>
            </a:r>
            <a:endParaRPr lang="en-US" sz="2400" dirty="0">
              <a:solidFill>
                <a:schemeClr val="tx2">
                  <a:lumMod val="75000"/>
                </a:schemeClr>
              </a:solidFill>
            </a:endParaRPr>
          </a:p>
        </p:txBody>
      </p:sp>
      <p:sp>
        <p:nvSpPr>
          <p:cNvPr id="15" name="Oval 14"/>
          <p:cNvSpPr/>
          <p:nvPr/>
        </p:nvSpPr>
        <p:spPr>
          <a:xfrm>
            <a:off x="5591944" y="3446419"/>
            <a:ext cx="914400" cy="914400"/>
          </a:xfrm>
          <a:prstGeom prst="ellipse">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i="1" dirty="0">
              <a:solidFill>
                <a:srgbClr val="FF0000"/>
              </a:solidFill>
            </a:endParaRPr>
          </a:p>
        </p:txBody>
      </p:sp>
      <p:sp>
        <p:nvSpPr>
          <p:cNvPr id="16" name="TextBox 15"/>
          <p:cNvSpPr txBox="1"/>
          <p:nvPr/>
        </p:nvSpPr>
        <p:spPr>
          <a:xfrm>
            <a:off x="5409994" y="3560021"/>
            <a:ext cx="1303370" cy="584775"/>
          </a:xfrm>
          <a:prstGeom prst="rect">
            <a:avLst/>
          </a:prstGeom>
          <a:noFill/>
        </p:spPr>
        <p:txBody>
          <a:bodyPr wrap="none" rtlCol="0">
            <a:spAutoFit/>
          </a:bodyPr>
          <a:lstStyle/>
          <a:p>
            <a:r>
              <a:rPr lang="en-US" sz="3200" b="1" i="1" dirty="0"/>
              <a:t>LEARN</a:t>
            </a:r>
            <a:endParaRPr lang="en-US" sz="3200" b="1" i="1" dirty="0"/>
          </a:p>
        </p:txBody>
      </p:sp>
      <p:sp>
        <p:nvSpPr>
          <p:cNvPr id="17" name="Oval 16"/>
          <p:cNvSpPr/>
          <p:nvPr/>
        </p:nvSpPr>
        <p:spPr>
          <a:xfrm>
            <a:off x="5557870" y="2366299"/>
            <a:ext cx="914400" cy="914400"/>
          </a:xfrm>
          <a:prstGeom prst="ellipse">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i="1" dirty="0">
              <a:solidFill>
                <a:srgbClr val="FF0000"/>
              </a:solidFill>
            </a:endParaRPr>
          </a:p>
        </p:txBody>
      </p:sp>
      <p:sp>
        <p:nvSpPr>
          <p:cNvPr id="18" name="TextBox 17"/>
          <p:cNvSpPr txBox="1"/>
          <p:nvPr/>
        </p:nvSpPr>
        <p:spPr>
          <a:xfrm>
            <a:off x="5591945" y="2467835"/>
            <a:ext cx="776175" cy="584775"/>
          </a:xfrm>
          <a:prstGeom prst="rect">
            <a:avLst/>
          </a:prstGeom>
          <a:noFill/>
        </p:spPr>
        <p:txBody>
          <a:bodyPr wrap="none" rtlCol="0">
            <a:spAutoFit/>
          </a:bodyPr>
          <a:lstStyle/>
          <a:p>
            <a:r>
              <a:rPr lang="en-US" sz="3200" b="1" i="1" dirty="0"/>
              <a:t>SEE</a:t>
            </a:r>
            <a:endParaRPr lang="en-US" sz="3200" b="1" i="1" dirty="0"/>
          </a:p>
        </p:txBody>
      </p:sp>
      <p:sp>
        <p:nvSpPr>
          <p:cNvPr id="19" name="TextBox 18"/>
          <p:cNvSpPr txBox="1"/>
          <p:nvPr/>
        </p:nvSpPr>
        <p:spPr>
          <a:xfrm>
            <a:off x="7291002" y="2657016"/>
            <a:ext cx="2621423" cy="830997"/>
          </a:xfrm>
          <a:prstGeom prst="rect">
            <a:avLst/>
          </a:prstGeom>
          <a:noFill/>
        </p:spPr>
        <p:txBody>
          <a:bodyPr wrap="none" rtlCol="0">
            <a:spAutoFit/>
          </a:bodyPr>
          <a:lstStyle/>
          <a:p>
            <a:r>
              <a:rPr lang="en-US" sz="2400" dirty="0">
                <a:solidFill>
                  <a:schemeClr val="tx2">
                    <a:lumMod val="75000"/>
                  </a:schemeClr>
                </a:solidFill>
              </a:rPr>
              <a:t>See not only </a:t>
            </a:r>
          </a:p>
          <a:p>
            <a:r>
              <a:rPr lang="en-US" sz="2400" dirty="0">
                <a:solidFill>
                  <a:schemeClr val="tx2">
                    <a:lumMod val="75000"/>
                  </a:schemeClr>
                </a:solidFill>
              </a:rPr>
              <a:t>the attacking phase</a:t>
            </a:r>
          </a:p>
        </p:txBody>
      </p:sp>
      <p:sp>
        <p:nvSpPr>
          <p:cNvPr id="20" name="TextBox 19"/>
          <p:cNvSpPr txBox="1"/>
          <p:nvPr/>
        </p:nvSpPr>
        <p:spPr>
          <a:xfrm>
            <a:off x="1847528" y="3549567"/>
            <a:ext cx="2749792" cy="461665"/>
          </a:xfrm>
          <a:prstGeom prst="rect">
            <a:avLst/>
          </a:prstGeom>
          <a:noFill/>
        </p:spPr>
        <p:txBody>
          <a:bodyPr wrap="none" rtlCol="0">
            <a:spAutoFit/>
          </a:bodyPr>
          <a:lstStyle/>
          <a:p>
            <a:r>
              <a:rPr lang="en-US" sz="2400" dirty="0">
                <a:solidFill>
                  <a:srgbClr val="FF0000"/>
                </a:solidFill>
              </a:rPr>
              <a:t>Black box / inflexible</a:t>
            </a:r>
          </a:p>
        </p:txBody>
      </p:sp>
      <p:sp>
        <p:nvSpPr>
          <p:cNvPr id="21" name="TextBox 20"/>
          <p:cNvSpPr txBox="1"/>
          <p:nvPr/>
        </p:nvSpPr>
        <p:spPr>
          <a:xfrm>
            <a:off x="2057113" y="4833287"/>
            <a:ext cx="2632837" cy="461665"/>
          </a:xfrm>
          <a:prstGeom prst="rect">
            <a:avLst/>
          </a:prstGeom>
          <a:noFill/>
        </p:spPr>
        <p:txBody>
          <a:bodyPr wrap="none" rtlCol="0">
            <a:spAutoFit/>
          </a:bodyPr>
          <a:lstStyle/>
          <a:p>
            <a:r>
              <a:rPr lang="en-US" sz="2400" dirty="0">
                <a:solidFill>
                  <a:srgbClr val="FF0000"/>
                </a:solidFill>
              </a:rPr>
              <a:t>Fixed analysis tools </a:t>
            </a:r>
          </a:p>
        </p:txBody>
      </p:sp>
      <p:sp>
        <p:nvSpPr>
          <p:cNvPr id="23" name="TextBox 22"/>
          <p:cNvSpPr txBox="1"/>
          <p:nvPr/>
        </p:nvSpPr>
        <p:spPr>
          <a:xfrm>
            <a:off x="2207568" y="5589241"/>
            <a:ext cx="2704074" cy="461665"/>
          </a:xfrm>
          <a:prstGeom prst="rect">
            <a:avLst/>
          </a:prstGeom>
          <a:noFill/>
        </p:spPr>
        <p:txBody>
          <a:bodyPr wrap="none" rtlCol="0">
            <a:spAutoFit/>
          </a:bodyPr>
          <a:lstStyle/>
          <a:p>
            <a:r>
              <a:rPr lang="en-US" sz="2400" dirty="0">
                <a:solidFill>
                  <a:srgbClr val="FF0000"/>
                </a:solidFill>
              </a:rPr>
              <a:t>Many “false alarms”</a:t>
            </a:r>
          </a:p>
        </p:txBody>
      </p:sp>
      <p:sp>
        <p:nvSpPr>
          <p:cNvPr id="24" name="Oval 23"/>
          <p:cNvSpPr/>
          <p:nvPr/>
        </p:nvSpPr>
        <p:spPr>
          <a:xfrm>
            <a:off x="5622652" y="4454531"/>
            <a:ext cx="914400" cy="914400"/>
          </a:xfrm>
          <a:prstGeom prst="ellipse">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i="1" dirty="0">
              <a:solidFill>
                <a:srgbClr val="FF0000"/>
              </a:solidFill>
            </a:endParaRPr>
          </a:p>
        </p:txBody>
      </p:sp>
      <p:sp>
        <p:nvSpPr>
          <p:cNvPr id="25" name="TextBox 24"/>
          <p:cNvSpPr txBox="1"/>
          <p:nvPr/>
        </p:nvSpPr>
        <p:spPr>
          <a:xfrm>
            <a:off x="5440702" y="4568133"/>
            <a:ext cx="1353832" cy="584775"/>
          </a:xfrm>
          <a:prstGeom prst="rect">
            <a:avLst/>
          </a:prstGeom>
          <a:noFill/>
        </p:spPr>
        <p:txBody>
          <a:bodyPr wrap="none" rtlCol="0">
            <a:spAutoFit/>
          </a:bodyPr>
          <a:lstStyle/>
          <a:p>
            <a:r>
              <a:rPr lang="en-US" sz="3200" b="1" i="1" dirty="0"/>
              <a:t>ADAPT</a:t>
            </a:r>
            <a:endParaRPr lang="en-US" sz="3200" b="1" i="1" dirty="0"/>
          </a:p>
        </p:txBody>
      </p:sp>
      <p:sp>
        <p:nvSpPr>
          <p:cNvPr id="26" name="TextBox 25"/>
          <p:cNvSpPr txBox="1"/>
          <p:nvPr/>
        </p:nvSpPr>
        <p:spPr>
          <a:xfrm>
            <a:off x="7081139" y="4815072"/>
            <a:ext cx="3298211" cy="461665"/>
          </a:xfrm>
          <a:prstGeom prst="rect">
            <a:avLst/>
          </a:prstGeom>
          <a:noFill/>
        </p:spPr>
        <p:txBody>
          <a:bodyPr wrap="none" rtlCol="0">
            <a:spAutoFit/>
          </a:bodyPr>
          <a:lstStyle/>
          <a:p>
            <a:r>
              <a:rPr lang="en-US" sz="2400" dirty="0">
                <a:solidFill>
                  <a:schemeClr val="tx2">
                    <a:lumMod val="75000"/>
                  </a:schemeClr>
                </a:solidFill>
              </a:rPr>
              <a:t>Modularity analysis tools</a:t>
            </a:r>
          </a:p>
        </p:txBody>
      </p:sp>
      <p:sp>
        <p:nvSpPr>
          <p:cNvPr id="27" name="Oval 26"/>
          <p:cNvSpPr/>
          <p:nvPr/>
        </p:nvSpPr>
        <p:spPr>
          <a:xfrm>
            <a:off x="5629878" y="5466928"/>
            <a:ext cx="914400" cy="914400"/>
          </a:xfrm>
          <a:prstGeom prst="ellipse">
            <a:avLst/>
          </a:prstGeom>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i="1" dirty="0">
              <a:solidFill>
                <a:srgbClr val="FF0000"/>
              </a:solidFill>
            </a:endParaRPr>
          </a:p>
        </p:txBody>
      </p:sp>
      <p:sp>
        <p:nvSpPr>
          <p:cNvPr id="28" name="TextBox 27"/>
          <p:cNvSpPr txBox="1"/>
          <p:nvPr/>
        </p:nvSpPr>
        <p:spPr>
          <a:xfrm>
            <a:off x="5447928" y="5580530"/>
            <a:ext cx="1416798" cy="584775"/>
          </a:xfrm>
          <a:prstGeom prst="rect">
            <a:avLst/>
          </a:prstGeom>
          <a:noFill/>
        </p:spPr>
        <p:txBody>
          <a:bodyPr wrap="none" rtlCol="0">
            <a:spAutoFit/>
          </a:bodyPr>
          <a:lstStyle/>
          <a:p>
            <a:r>
              <a:rPr lang="en-US" sz="3200" b="1" i="1" dirty="0"/>
              <a:t>DECIDE</a:t>
            </a:r>
            <a:endParaRPr lang="en-US" sz="3200" b="1" i="1" dirty="0"/>
          </a:p>
        </p:txBody>
      </p:sp>
      <p:sp>
        <p:nvSpPr>
          <p:cNvPr id="29" name="TextBox 28"/>
          <p:cNvSpPr txBox="1"/>
          <p:nvPr/>
        </p:nvSpPr>
        <p:spPr>
          <a:xfrm>
            <a:off x="6888088" y="5508630"/>
            <a:ext cx="3579634" cy="830997"/>
          </a:xfrm>
          <a:prstGeom prst="rect">
            <a:avLst/>
          </a:prstGeom>
          <a:noFill/>
        </p:spPr>
        <p:txBody>
          <a:bodyPr wrap="none" rtlCol="0">
            <a:spAutoFit/>
          </a:bodyPr>
          <a:lstStyle/>
          <a:p>
            <a:r>
              <a:rPr lang="en-US" sz="2400" dirty="0">
                <a:solidFill>
                  <a:schemeClr val="tx2">
                    <a:lumMod val="75000"/>
                  </a:schemeClr>
                </a:solidFill>
              </a:rPr>
              <a:t>Reducing false alarms with </a:t>
            </a:r>
          </a:p>
          <a:p>
            <a:r>
              <a:rPr lang="en-US" sz="2400" dirty="0">
                <a:solidFill>
                  <a:schemeClr val="tx2">
                    <a:lumMod val="75000"/>
                  </a:schemeClr>
                </a:solidFill>
              </a:rPr>
              <a:t>intelligence technology</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1138" y="1600106"/>
            <a:ext cx="852406" cy="82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p:cNvSpPr/>
          <p:nvPr/>
        </p:nvSpPr>
        <p:spPr>
          <a:xfrm>
            <a:off x="1226970" y="1843200"/>
            <a:ext cx="4834721" cy="523220"/>
          </a:xfrm>
          <a:prstGeom prst="rect">
            <a:avLst/>
          </a:prstGeom>
        </p:spPr>
        <p:txBody>
          <a:bodyPr wrap="none">
            <a:spAutoFit/>
          </a:bodyPr>
          <a:lstStyle/>
          <a:p>
            <a:r>
              <a:rPr lang="en-US" sz="2800" b="1" dirty="0" smtClean="0"/>
              <a:t>Current Monitoring Technology</a:t>
            </a:r>
            <a:endParaRPr lang="en-US" sz="2800" b="1" dirty="0"/>
          </a:p>
        </p:txBody>
      </p:sp>
    </p:spTree>
    <p:extLst>
      <p:ext uri="{BB962C8B-B14F-4D97-AF65-F5344CB8AC3E}">
        <p14:creationId xmlns:p14="http://schemas.microsoft.com/office/powerpoint/2010/main" val="146594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444024" y="1196752"/>
            <a:ext cx="5449457" cy="2088232"/>
          </a:xfrm>
          <a:prstGeom prst="rect">
            <a:avLst/>
          </a:prstGeom>
          <a:solidFill>
            <a:srgbClr val="92D05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887538" y="1196752"/>
            <a:ext cx="2024887" cy="5040560"/>
          </a:xfrm>
          <a:prstGeom prst="rect">
            <a:avLst/>
          </a:prstGeom>
          <a:solidFill>
            <a:srgbClr val="00B0F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438081" y="5090438"/>
            <a:ext cx="5449457" cy="1146874"/>
          </a:xfrm>
          <a:prstGeom prst="rect">
            <a:avLst/>
          </a:prstGeom>
          <a:solidFill>
            <a:schemeClr val="accent6"/>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446744" y="3284985"/>
            <a:ext cx="5449457" cy="1805454"/>
          </a:xfrm>
          <a:prstGeom prst="rect">
            <a:avLst/>
          </a:prstGeom>
          <a:solidFill>
            <a:srgbClr val="FFFF00"/>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64635" y="53752"/>
            <a:ext cx="8229600" cy="1143000"/>
          </a:xfrm>
        </p:spPr>
        <p:txBody>
          <a:bodyPr/>
          <a:lstStyle/>
          <a:p>
            <a:r>
              <a:rPr lang="en-US" dirty="0" smtClean="0"/>
              <a:t>Diagram</a:t>
            </a:r>
            <a:endParaRPr lang="en-US" dirty="0"/>
          </a:p>
        </p:txBody>
      </p:sp>
      <p:sp>
        <p:nvSpPr>
          <p:cNvPr id="4" name="Slide Number Placeholder 3"/>
          <p:cNvSpPr>
            <a:spLocks noGrp="1"/>
          </p:cNvSpPr>
          <p:nvPr>
            <p:ph type="sldNum" sz="quarter" idx="12"/>
          </p:nvPr>
        </p:nvSpPr>
        <p:spPr/>
        <p:txBody>
          <a:bodyPr/>
          <a:lstStyle/>
          <a:p>
            <a:fld id="{BACC4213-5C46-4138-8565-F86ADDA61BBE}" type="slidenum">
              <a:rPr lang="en-US" smtClean="0"/>
              <a:pPr/>
              <a:t>8</a:t>
            </a:fld>
            <a:endParaRPr lang="en-US"/>
          </a:p>
        </p:txBody>
      </p:sp>
      <p:sp>
        <p:nvSpPr>
          <p:cNvPr id="5" name="Rounded Rectangle 4"/>
          <p:cNvSpPr/>
          <p:nvPr/>
        </p:nvSpPr>
        <p:spPr>
          <a:xfrm>
            <a:off x="2597185" y="2134388"/>
            <a:ext cx="2088232" cy="1080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Packet Decoder</a:t>
            </a:r>
          </a:p>
        </p:txBody>
      </p:sp>
      <p:sp>
        <p:nvSpPr>
          <p:cNvPr id="6" name="Rounded Rectangle 5"/>
          <p:cNvSpPr/>
          <p:nvPr/>
        </p:nvSpPr>
        <p:spPr>
          <a:xfrm>
            <a:off x="5719786" y="2350412"/>
            <a:ext cx="1512168"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Detection </a:t>
            </a:r>
          </a:p>
          <a:p>
            <a:pPr algn="ctr"/>
            <a:r>
              <a:rPr lang="en-US" b="1" dirty="0"/>
              <a:t>Engine</a:t>
            </a:r>
          </a:p>
        </p:txBody>
      </p:sp>
      <p:grpSp>
        <p:nvGrpSpPr>
          <p:cNvPr id="7" name="Group 6"/>
          <p:cNvGrpSpPr/>
          <p:nvPr/>
        </p:nvGrpSpPr>
        <p:grpSpPr>
          <a:xfrm>
            <a:off x="6223842" y="1378304"/>
            <a:ext cx="526382" cy="576064"/>
            <a:chOff x="4311324" y="4941168"/>
            <a:chExt cx="836740" cy="792088"/>
          </a:xfrm>
        </p:grpSpPr>
        <p:sp>
          <p:nvSpPr>
            <p:cNvPr id="8" name="Can 7"/>
            <p:cNvSpPr/>
            <p:nvPr/>
          </p:nvSpPr>
          <p:spPr>
            <a:xfrm>
              <a:off x="4311324" y="4941168"/>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Can 8"/>
            <p:cNvSpPr/>
            <p:nvPr/>
          </p:nvSpPr>
          <p:spPr>
            <a:xfrm>
              <a:off x="4323536" y="5157192"/>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Can 9"/>
            <p:cNvSpPr/>
            <p:nvPr/>
          </p:nvSpPr>
          <p:spPr>
            <a:xfrm>
              <a:off x="4323536" y="5445224"/>
              <a:ext cx="824528" cy="28803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 name="TextBox 10"/>
          <p:cNvSpPr txBox="1"/>
          <p:nvPr/>
        </p:nvSpPr>
        <p:spPr>
          <a:xfrm>
            <a:off x="3598872" y="1340768"/>
            <a:ext cx="2558649" cy="707886"/>
          </a:xfrm>
          <a:prstGeom prst="rect">
            <a:avLst/>
          </a:prstGeom>
          <a:noFill/>
        </p:spPr>
        <p:txBody>
          <a:bodyPr wrap="none" rtlCol="0">
            <a:spAutoFit/>
          </a:bodyPr>
          <a:lstStyle/>
          <a:p>
            <a:r>
              <a:rPr lang="en-US" sz="2000" dirty="0"/>
              <a:t>Database of signatures</a:t>
            </a:r>
          </a:p>
          <a:p>
            <a:r>
              <a:rPr lang="en-US" sz="2000" dirty="0"/>
              <a:t> of known threats</a:t>
            </a:r>
          </a:p>
        </p:txBody>
      </p:sp>
      <p:cxnSp>
        <p:nvCxnSpPr>
          <p:cNvPr id="15" name="Straight Arrow Connector 14"/>
          <p:cNvCxnSpPr>
            <a:stCxn id="5" idx="3"/>
            <a:endCxn id="6" idx="1"/>
          </p:cNvCxnSpPr>
          <p:nvPr/>
        </p:nvCxnSpPr>
        <p:spPr>
          <a:xfrm>
            <a:off x="4685418" y="2674448"/>
            <a:ext cx="1034369"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0"/>
          </p:cNvCxnSpPr>
          <p:nvPr/>
        </p:nvCxnSpPr>
        <p:spPr>
          <a:xfrm flipH="1">
            <a:off x="6475870" y="1954368"/>
            <a:ext cx="15004" cy="3960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719786" y="3430532"/>
            <a:ext cx="1512168"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Detection </a:t>
            </a:r>
          </a:p>
          <a:p>
            <a:pPr algn="ctr"/>
            <a:r>
              <a:rPr lang="en-US" b="1" dirty="0"/>
              <a:t>Engine</a:t>
            </a:r>
          </a:p>
        </p:txBody>
      </p:sp>
      <p:cxnSp>
        <p:nvCxnSpPr>
          <p:cNvPr id="22" name="Straight Arrow Connector 21"/>
          <p:cNvCxnSpPr>
            <a:stCxn id="5" idx="3"/>
            <a:endCxn id="21" idx="1"/>
          </p:cNvCxnSpPr>
          <p:nvPr/>
        </p:nvCxnSpPr>
        <p:spPr>
          <a:xfrm>
            <a:off x="4685418" y="2674448"/>
            <a:ext cx="1034369" cy="108012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220584" y="4474648"/>
            <a:ext cx="526382" cy="576064"/>
            <a:chOff x="4311324" y="4941168"/>
            <a:chExt cx="836740" cy="792088"/>
          </a:xfrm>
          <a:solidFill>
            <a:schemeClr val="accent6">
              <a:lumMod val="75000"/>
            </a:schemeClr>
          </a:solidFill>
        </p:grpSpPr>
        <p:sp>
          <p:nvSpPr>
            <p:cNvPr id="26" name="Can 25"/>
            <p:cNvSpPr/>
            <p:nvPr/>
          </p:nvSpPr>
          <p:spPr>
            <a:xfrm>
              <a:off x="4311324" y="4941168"/>
              <a:ext cx="824528" cy="288032"/>
            </a:xfrm>
            <a:prstGeom prst="can">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Can 26"/>
            <p:cNvSpPr/>
            <p:nvPr/>
          </p:nvSpPr>
          <p:spPr>
            <a:xfrm>
              <a:off x="4323536" y="5157192"/>
              <a:ext cx="824528" cy="288032"/>
            </a:xfrm>
            <a:prstGeom prst="can">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Can 27"/>
            <p:cNvSpPr/>
            <p:nvPr/>
          </p:nvSpPr>
          <p:spPr>
            <a:xfrm>
              <a:off x="4323536" y="5445224"/>
              <a:ext cx="824528" cy="288032"/>
            </a:xfrm>
            <a:prstGeom prst="can">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9" name="Straight Arrow Connector 28"/>
          <p:cNvCxnSpPr>
            <a:endCxn id="21" idx="2"/>
          </p:cNvCxnSpPr>
          <p:nvPr/>
        </p:nvCxnSpPr>
        <p:spPr>
          <a:xfrm flipH="1" flipV="1">
            <a:off x="6475870" y="4078604"/>
            <a:ext cx="4064" cy="39604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87377" y="4235248"/>
            <a:ext cx="2935484" cy="830997"/>
          </a:xfrm>
          <a:prstGeom prst="rect">
            <a:avLst/>
          </a:prstGeom>
          <a:noFill/>
        </p:spPr>
        <p:txBody>
          <a:bodyPr wrap="none" rtlCol="0">
            <a:spAutoFit/>
          </a:bodyPr>
          <a:lstStyle/>
          <a:p>
            <a:r>
              <a:rPr lang="en-US" sz="2400" dirty="0"/>
              <a:t>Collection Classifiers</a:t>
            </a:r>
          </a:p>
          <a:p>
            <a:r>
              <a:rPr lang="en-US" sz="2400" dirty="0"/>
              <a:t>by </a:t>
            </a:r>
            <a:r>
              <a:rPr lang="en-US" sz="2400" b="1" dirty="0">
                <a:solidFill>
                  <a:srgbClr val="FF0000"/>
                </a:solidFill>
              </a:rPr>
              <a:t>Intelligent engine*</a:t>
            </a:r>
          </a:p>
        </p:txBody>
      </p:sp>
      <p:sp>
        <p:nvSpPr>
          <p:cNvPr id="33" name="Rounded Rectangle 32"/>
          <p:cNvSpPr/>
          <p:nvPr/>
        </p:nvSpPr>
        <p:spPr>
          <a:xfrm>
            <a:off x="3418342" y="5301208"/>
            <a:ext cx="3320942" cy="7874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Network Situational Awareness Application</a:t>
            </a:r>
          </a:p>
        </p:txBody>
      </p:sp>
      <p:cxnSp>
        <p:nvCxnSpPr>
          <p:cNvPr id="41" name="Straight Arrow Connector 40"/>
          <p:cNvCxnSpPr/>
          <p:nvPr/>
        </p:nvCxnSpPr>
        <p:spPr>
          <a:xfrm>
            <a:off x="1775521" y="2636910"/>
            <a:ext cx="82166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3" idx="1"/>
          </p:cNvCxnSpPr>
          <p:nvPr/>
        </p:nvCxnSpPr>
        <p:spPr>
          <a:xfrm>
            <a:off x="2135560" y="5694915"/>
            <a:ext cx="128278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135560" y="2636910"/>
            <a:ext cx="0" cy="306004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10818" y="1196752"/>
            <a:ext cx="1545616"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000" dirty="0"/>
              <a:t>Base Module</a:t>
            </a:r>
          </a:p>
        </p:txBody>
      </p:sp>
      <p:sp>
        <p:nvSpPr>
          <p:cNvPr id="52" name="TextBox 51"/>
          <p:cNvSpPr txBox="1"/>
          <p:nvPr/>
        </p:nvSpPr>
        <p:spPr>
          <a:xfrm>
            <a:off x="1665272" y="3330538"/>
            <a:ext cx="1364156"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000" dirty="0"/>
              <a:t>1</a:t>
            </a:r>
            <a:r>
              <a:rPr lang="en-US" sz="2000" baseline="30000" dirty="0"/>
              <a:t>st</a:t>
            </a:r>
            <a:r>
              <a:rPr lang="en-US" sz="2000" dirty="0"/>
              <a:t>  Module</a:t>
            </a:r>
          </a:p>
        </p:txBody>
      </p:sp>
      <p:sp>
        <p:nvSpPr>
          <p:cNvPr id="53" name="TextBox 52"/>
          <p:cNvSpPr txBox="1"/>
          <p:nvPr/>
        </p:nvSpPr>
        <p:spPr>
          <a:xfrm>
            <a:off x="1610818" y="5101153"/>
            <a:ext cx="147829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000" dirty="0"/>
              <a:t>2</a:t>
            </a:r>
            <a:r>
              <a:rPr lang="en-US" sz="2000" baseline="30000" dirty="0"/>
              <a:t>nd</a:t>
            </a:r>
            <a:r>
              <a:rPr lang="en-US" sz="2000" dirty="0"/>
              <a:t>   Module</a:t>
            </a:r>
          </a:p>
        </p:txBody>
      </p:sp>
      <p:sp>
        <p:nvSpPr>
          <p:cNvPr id="55" name="Rounded Rectangle 54"/>
          <p:cNvSpPr/>
          <p:nvPr/>
        </p:nvSpPr>
        <p:spPr>
          <a:xfrm>
            <a:off x="8184232" y="2166491"/>
            <a:ext cx="1512168"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Alerts</a:t>
            </a:r>
          </a:p>
        </p:txBody>
      </p:sp>
      <p:sp>
        <p:nvSpPr>
          <p:cNvPr id="56" name="Rounded Rectangle 55"/>
          <p:cNvSpPr/>
          <p:nvPr/>
        </p:nvSpPr>
        <p:spPr>
          <a:xfrm>
            <a:off x="8184232" y="3127383"/>
            <a:ext cx="1512168" cy="9535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Alerts</a:t>
            </a:r>
          </a:p>
        </p:txBody>
      </p:sp>
      <p:cxnSp>
        <p:nvCxnSpPr>
          <p:cNvPr id="57" name="Straight Arrow Connector 56"/>
          <p:cNvCxnSpPr>
            <a:stCxn id="6" idx="3"/>
            <a:endCxn id="55" idx="1"/>
          </p:cNvCxnSpPr>
          <p:nvPr/>
        </p:nvCxnSpPr>
        <p:spPr>
          <a:xfrm flipV="1">
            <a:off x="7231954" y="2634544"/>
            <a:ext cx="952278" cy="3990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1" idx="3"/>
          </p:cNvCxnSpPr>
          <p:nvPr/>
        </p:nvCxnSpPr>
        <p:spPr>
          <a:xfrm>
            <a:off x="7231954" y="3754568"/>
            <a:ext cx="952278"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8184232" y="4078604"/>
            <a:ext cx="1512168" cy="19439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Reports</a:t>
            </a:r>
          </a:p>
        </p:txBody>
      </p:sp>
      <p:cxnSp>
        <p:nvCxnSpPr>
          <p:cNvPr id="65" name="Straight Arrow Connector 64"/>
          <p:cNvCxnSpPr/>
          <p:nvPr/>
        </p:nvCxnSpPr>
        <p:spPr>
          <a:xfrm>
            <a:off x="6750616" y="5698490"/>
            <a:ext cx="14336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896200" y="1187672"/>
            <a:ext cx="1333250"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000" dirty="0"/>
              <a:t>n</a:t>
            </a:r>
            <a:r>
              <a:rPr lang="en-US" sz="2000" baseline="30000" dirty="0"/>
              <a:t>th</a:t>
            </a:r>
            <a:r>
              <a:rPr lang="en-US" sz="2000" dirty="0"/>
              <a:t> Module</a:t>
            </a:r>
          </a:p>
        </p:txBody>
      </p:sp>
      <p:sp>
        <p:nvSpPr>
          <p:cNvPr id="76" name="TextBox 75"/>
          <p:cNvSpPr txBox="1"/>
          <p:nvPr/>
        </p:nvSpPr>
        <p:spPr>
          <a:xfrm>
            <a:off x="9912424" y="1605509"/>
            <a:ext cx="718466" cy="4154984"/>
          </a:xfrm>
          <a:prstGeom prst="rect">
            <a:avLst/>
          </a:prstGeom>
          <a:noFill/>
        </p:spPr>
        <p:txBody>
          <a:bodyPr wrap="none" rtlCol="0">
            <a:spAutoFit/>
          </a:bodyPr>
          <a:lstStyle/>
          <a:p>
            <a:r>
              <a:rPr lang="en-US" sz="6600" b="1" i="1" dirty="0">
                <a:solidFill>
                  <a:schemeClr val="accent1">
                    <a:lumMod val="50000"/>
                  </a:schemeClr>
                </a:solidFill>
              </a:rPr>
              <a:t>S</a:t>
            </a:r>
          </a:p>
          <a:p>
            <a:r>
              <a:rPr lang="en-US" sz="6600" b="1" i="1" dirty="0">
                <a:solidFill>
                  <a:schemeClr val="accent1">
                    <a:lumMod val="50000"/>
                  </a:schemeClr>
                </a:solidFill>
              </a:rPr>
              <a:t>L</a:t>
            </a:r>
          </a:p>
          <a:p>
            <a:r>
              <a:rPr lang="en-US" sz="6600" b="1" i="1" dirty="0">
                <a:solidFill>
                  <a:schemeClr val="accent1">
                    <a:lumMod val="50000"/>
                  </a:schemeClr>
                </a:solidFill>
              </a:rPr>
              <a:t>A</a:t>
            </a:r>
          </a:p>
          <a:p>
            <a:r>
              <a:rPr lang="en-US" sz="6600" b="1" i="1" dirty="0">
                <a:solidFill>
                  <a:schemeClr val="accent1">
                    <a:lumMod val="50000"/>
                  </a:schemeClr>
                </a:solidFill>
              </a:rPr>
              <a:t>D</a:t>
            </a:r>
          </a:p>
        </p:txBody>
      </p:sp>
    </p:spTree>
    <p:extLst>
      <p:ext uri="{BB962C8B-B14F-4D97-AF65-F5344CB8AC3E}">
        <p14:creationId xmlns:p14="http://schemas.microsoft.com/office/powerpoint/2010/main" val="1042045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Teknologi</a:t>
            </a:r>
            <a:r>
              <a:rPr lang="en-US" dirty="0" smtClean="0"/>
              <a:t> Cloud Computing</a:t>
            </a:r>
            <a:endParaRPr lang="en-US" dirty="0"/>
          </a:p>
        </p:txBody>
      </p:sp>
      <p:sp>
        <p:nvSpPr>
          <p:cNvPr id="4" name="Content Placeholder 3"/>
          <p:cNvSpPr>
            <a:spLocks noGrp="1"/>
          </p:cNvSpPr>
          <p:nvPr>
            <p:ph idx="1"/>
          </p:nvPr>
        </p:nvSpPr>
        <p:spPr>
          <a:xfrm>
            <a:off x="1097280" y="1845734"/>
            <a:ext cx="10332720" cy="4023360"/>
          </a:xfrm>
        </p:spPr>
        <p:txBody>
          <a:bodyPr>
            <a:normAutofit/>
          </a:bodyPr>
          <a:lstStyle/>
          <a:p>
            <a:r>
              <a:rPr lang="en-US" sz="3600" dirty="0" err="1"/>
              <a:t>Menurut</a:t>
            </a:r>
            <a:r>
              <a:rPr lang="en-US" sz="3600" dirty="0"/>
              <a:t> Mell </a:t>
            </a:r>
            <a:r>
              <a:rPr lang="en-US" sz="3600" i="1" dirty="0"/>
              <a:t>et.al</a:t>
            </a:r>
            <a:r>
              <a:rPr lang="en-US" sz="3600" dirty="0"/>
              <a:t>. [5], </a:t>
            </a:r>
            <a:endParaRPr lang="en-US" sz="3600" dirty="0" smtClean="0"/>
          </a:p>
          <a:p>
            <a:r>
              <a:rPr lang="en-US" sz="3600" dirty="0" smtClean="0"/>
              <a:t>“model </a:t>
            </a:r>
            <a:r>
              <a:rPr lang="en-US" sz="3600" dirty="0" err="1"/>
              <a:t>komputasi</a:t>
            </a:r>
            <a:r>
              <a:rPr lang="en-US" sz="3600" dirty="0"/>
              <a:t> yang </a:t>
            </a:r>
            <a:r>
              <a:rPr lang="en-US" sz="3600" dirty="0" err="1"/>
              <a:t>seluruh</a:t>
            </a:r>
            <a:r>
              <a:rPr lang="en-US" sz="3600" dirty="0"/>
              <a:t> </a:t>
            </a:r>
            <a:r>
              <a:rPr lang="en-US" sz="3600" dirty="0" err="1"/>
              <a:t>sumber</a:t>
            </a:r>
            <a:r>
              <a:rPr lang="en-US" sz="3600" dirty="0"/>
              <a:t> </a:t>
            </a:r>
            <a:r>
              <a:rPr lang="en-US" sz="3600" dirty="0" err="1"/>
              <a:t>daya</a:t>
            </a:r>
            <a:r>
              <a:rPr lang="en-US" sz="3600" dirty="0"/>
              <a:t> </a:t>
            </a:r>
            <a:r>
              <a:rPr lang="en-US" sz="3600" dirty="0" err="1"/>
              <a:t>komputasinya</a:t>
            </a:r>
            <a:r>
              <a:rPr lang="en-US" sz="3600" dirty="0"/>
              <a:t> </a:t>
            </a:r>
            <a:r>
              <a:rPr lang="en-US" sz="3600" dirty="0" err="1"/>
              <a:t>tergabung</a:t>
            </a:r>
            <a:r>
              <a:rPr lang="en-US" sz="3600" dirty="0"/>
              <a:t> </a:t>
            </a:r>
            <a:r>
              <a:rPr lang="en-US" sz="3600" dirty="0" err="1"/>
              <a:t>menjadi</a:t>
            </a:r>
            <a:r>
              <a:rPr lang="en-US" sz="3600" dirty="0"/>
              <a:t> </a:t>
            </a:r>
            <a:r>
              <a:rPr lang="en-US" sz="3600" dirty="0" err="1"/>
              <a:t>satu</a:t>
            </a:r>
            <a:r>
              <a:rPr lang="en-US" sz="3600" dirty="0"/>
              <a:t> (pooled resources). </a:t>
            </a:r>
            <a:r>
              <a:rPr lang="en-US" sz="3600" dirty="0" err="1"/>
              <a:t>Semua</a:t>
            </a:r>
            <a:r>
              <a:rPr lang="en-US" sz="3600" dirty="0"/>
              <a:t> </a:t>
            </a:r>
            <a:r>
              <a:rPr lang="en-US" sz="3600" dirty="0" err="1"/>
              <a:t>sumber</a:t>
            </a:r>
            <a:r>
              <a:rPr lang="en-US" sz="3600" dirty="0"/>
              <a:t> </a:t>
            </a:r>
            <a:r>
              <a:rPr lang="en-US" sz="3600" dirty="0" err="1"/>
              <a:t>daya</a:t>
            </a:r>
            <a:r>
              <a:rPr lang="en-US" sz="3600" dirty="0"/>
              <a:t> </a:t>
            </a:r>
            <a:r>
              <a:rPr lang="en-US" sz="3600" dirty="0" err="1"/>
              <a:t>komputasi</a:t>
            </a:r>
            <a:r>
              <a:rPr lang="en-US" sz="3600" dirty="0"/>
              <a:t> </a:t>
            </a:r>
            <a:r>
              <a:rPr lang="en-US" sz="3600" dirty="0" err="1"/>
              <a:t>tersebut</a:t>
            </a:r>
            <a:r>
              <a:rPr lang="en-US" sz="3600" dirty="0"/>
              <a:t> </a:t>
            </a:r>
            <a:r>
              <a:rPr lang="en-US" sz="3600" dirty="0" err="1"/>
              <a:t>tersedia</a:t>
            </a:r>
            <a:r>
              <a:rPr lang="en-US" sz="3600" dirty="0"/>
              <a:t> </a:t>
            </a:r>
            <a:r>
              <a:rPr lang="en-US" sz="3600" dirty="0" err="1"/>
              <a:t>secara</a:t>
            </a:r>
            <a:r>
              <a:rPr lang="en-US" sz="3600" dirty="0"/>
              <a:t> on-demand, </a:t>
            </a:r>
            <a:r>
              <a:rPr lang="en-US" sz="3600" dirty="0" err="1"/>
              <a:t>sesuai</a:t>
            </a:r>
            <a:r>
              <a:rPr lang="en-US" sz="3600" dirty="0"/>
              <a:t> </a:t>
            </a:r>
            <a:r>
              <a:rPr lang="en-US" sz="3600" dirty="0" err="1"/>
              <a:t>permintan</a:t>
            </a:r>
            <a:r>
              <a:rPr lang="en-US" sz="3600" dirty="0"/>
              <a:t> </a:t>
            </a:r>
            <a:r>
              <a:rPr lang="en-US" sz="3600" dirty="0" err="1"/>
              <a:t>dan</a:t>
            </a:r>
            <a:r>
              <a:rPr lang="en-US" sz="3600" dirty="0"/>
              <a:t> </a:t>
            </a:r>
            <a:r>
              <a:rPr lang="en-US" sz="3600" dirty="0" err="1"/>
              <a:t>sesuai</a:t>
            </a:r>
            <a:r>
              <a:rPr lang="en-US" sz="3600" dirty="0"/>
              <a:t> </a:t>
            </a:r>
            <a:r>
              <a:rPr lang="en-US" sz="3600" dirty="0" err="1"/>
              <a:t>kebutuhan</a:t>
            </a:r>
            <a:r>
              <a:rPr lang="en-US" sz="3600" dirty="0"/>
              <a:t>, </a:t>
            </a:r>
            <a:r>
              <a:rPr lang="en-US" sz="3600" dirty="0" err="1"/>
              <a:t>serta</a:t>
            </a:r>
            <a:r>
              <a:rPr lang="en-US" sz="3600" dirty="0"/>
              <a:t> </a:t>
            </a:r>
            <a:r>
              <a:rPr lang="en-US" sz="3600" dirty="0" err="1"/>
              <a:t>dapat</a:t>
            </a:r>
            <a:r>
              <a:rPr lang="en-US" sz="3600" dirty="0"/>
              <a:t> </a:t>
            </a:r>
            <a:r>
              <a:rPr lang="en-US" sz="3600" dirty="0" err="1"/>
              <a:t>tersedia</a:t>
            </a:r>
            <a:r>
              <a:rPr lang="en-US" sz="3600" dirty="0"/>
              <a:t> </a:t>
            </a:r>
            <a:r>
              <a:rPr lang="en-US" sz="3600" dirty="0" err="1"/>
              <a:t>dengan</a:t>
            </a:r>
            <a:r>
              <a:rPr lang="en-US" sz="3600" dirty="0"/>
              <a:t> </a:t>
            </a:r>
            <a:r>
              <a:rPr lang="en-US" sz="3600" dirty="0" err="1"/>
              <a:t>cepat</a:t>
            </a:r>
            <a:r>
              <a:rPr lang="en-US" sz="3600" dirty="0"/>
              <a:t> </a:t>
            </a:r>
            <a:r>
              <a:rPr lang="en-US" sz="3600" dirty="0" err="1"/>
              <a:t>dan</a:t>
            </a:r>
            <a:r>
              <a:rPr lang="en-US" sz="3600" dirty="0"/>
              <a:t> </a:t>
            </a:r>
            <a:r>
              <a:rPr lang="en-US" sz="3600" dirty="0" err="1"/>
              <a:t>mudah</a:t>
            </a:r>
            <a:r>
              <a:rPr lang="en-US" sz="3600" dirty="0"/>
              <a:t> </a:t>
            </a:r>
            <a:r>
              <a:rPr lang="en-US" sz="3600" dirty="0" err="1"/>
              <a:t>tanpa</a:t>
            </a:r>
            <a:r>
              <a:rPr lang="en-US" sz="3600" dirty="0"/>
              <a:t> </a:t>
            </a:r>
            <a:r>
              <a:rPr lang="en-US" sz="3600" dirty="0" err="1"/>
              <a:t>campur</a:t>
            </a:r>
            <a:r>
              <a:rPr lang="en-US" sz="3600" dirty="0"/>
              <a:t> </a:t>
            </a:r>
            <a:r>
              <a:rPr lang="en-US" sz="3600" dirty="0" err="1"/>
              <a:t>tangan</a:t>
            </a:r>
            <a:r>
              <a:rPr lang="en-US" sz="3600" dirty="0"/>
              <a:t> </a:t>
            </a:r>
            <a:r>
              <a:rPr lang="en-US" sz="3600" dirty="0" err="1"/>
              <a:t>pihak</a:t>
            </a:r>
            <a:r>
              <a:rPr lang="en-US" sz="3600" dirty="0"/>
              <a:t> </a:t>
            </a:r>
            <a:r>
              <a:rPr lang="en-US" sz="3600" dirty="0" smtClean="0"/>
              <a:t>provider”</a:t>
            </a:r>
            <a:endParaRPr lang="en-US" sz="3600" dirty="0"/>
          </a:p>
        </p:txBody>
      </p:sp>
    </p:spTree>
    <p:extLst>
      <p:ext uri="{BB962C8B-B14F-4D97-AF65-F5344CB8AC3E}">
        <p14:creationId xmlns:p14="http://schemas.microsoft.com/office/powerpoint/2010/main" val="6754541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TotalTime>
  <Words>751</Words>
  <Application>Microsoft Office PowerPoint</Application>
  <PresentationFormat>Widescreen</PresentationFormat>
  <Paragraphs>199</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Arial</vt:lpstr>
      <vt:lpstr>Calibri</vt:lpstr>
      <vt:lpstr>Calibri Light</vt:lpstr>
      <vt:lpstr>Times New Roman</vt:lpstr>
      <vt:lpstr>Wingdings</vt:lpstr>
      <vt:lpstr>Retrospect</vt:lpstr>
      <vt:lpstr>Pendekatan Cloud Incident Response System untuk Pengembangan Mata Garuda  Ferry Astika Saputra1, Jauari Akhmad 1, Masfu Hisyam1,Bisyron Wahyudi2 1) Program Studi D4 Teknik Informatika Departemen Informatika dan Komputer Politeknik Elektronika Negeri Surabaya 2)Indonesia Security Incident Response Team on Internet Infrastructure/Coordination Center Email: ferryas@pens.ac.id, jauari@pens.ac.id,masfu@it.student.pens.ac.id,bisyron@idsirtii.or.id</vt:lpstr>
      <vt:lpstr>Topik</vt:lpstr>
      <vt:lpstr>Profil Internet Indonesia</vt:lpstr>
      <vt:lpstr>Permasalahan dan Solusi Monitoring Trafik di Indonesia</vt:lpstr>
      <vt:lpstr>PowerPoint Presentation</vt:lpstr>
      <vt:lpstr>Permasalahan dan Solusi Monitoring Trafik di Indonesia</vt:lpstr>
      <vt:lpstr>Kenapa Mata Garuda ? </vt:lpstr>
      <vt:lpstr>Diagram</vt:lpstr>
      <vt:lpstr>Teknologi Cloud Computing</vt:lpstr>
      <vt:lpstr>Model Layanan Teknologi Cloud Computing</vt:lpstr>
      <vt:lpstr>Service Level Agreement</vt:lpstr>
      <vt:lpstr>Kompabilitas Mata Garuda</vt:lpstr>
      <vt:lpstr>Desain Mata Garuda untuk Lingkungan Cloud Computing</vt:lpstr>
      <vt:lpstr>PowerPoint Presentation</vt:lpstr>
      <vt:lpstr>Diskusi dan Kesimpulan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Ferry Saputra</dc:creator>
  <cp:lastModifiedBy>Ferry Saputra</cp:lastModifiedBy>
  <cp:revision>27</cp:revision>
  <dcterms:created xsi:type="dcterms:W3CDTF">2016-05-09T17:26:38Z</dcterms:created>
  <dcterms:modified xsi:type="dcterms:W3CDTF">2016-05-11T02:23:02Z</dcterms:modified>
</cp:coreProperties>
</file>