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0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063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97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81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86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3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97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862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67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58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3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17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6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6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140A-62A7-40BC-8F3D-84CE63101953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7087D-8A6D-49BE-8695-499B4B56D47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67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621D-84EF-955E-2A62-58A61232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DATABASE ORDER BY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C941-89DE-A138-E117-4CE577436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DIMAS ABDI NUGROHO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57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621D-84EF-955E-2A62-58A61232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599448"/>
            <a:ext cx="9448800" cy="182509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STRUKTUR TABEL</a:t>
            </a:r>
            <a:endParaRPr lang="en-ID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41634-C62C-05B6-5505-F2904162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32" y="2424833"/>
            <a:ext cx="7581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621D-84EF-955E-2A62-58A61232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599448"/>
            <a:ext cx="9448800" cy="1825096"/>
          </a:xfrm>
        </p:spPr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dATA</a:t>
            </a:r>
            <a:endParaRPr lang="en-ID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DA02D-DDCD-0AC4-872F-CD9B9F7D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24544"/>
            <a:ext cx="5486401" cy="23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621D-84EF-955E-2A62-58A61232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94648"/>
            <a:ext cx="9448800" cy="182509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PERINTAH SQL</a:t>
            </a:r>
            <a:endParaRPr lang="en-ID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92FCE-B116-6F2D-B3F5-27FC8A0E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19744"/>
            <a:ext cx="6483927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621D-84EF-955E-2A62-58A61232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599448"/>
            <a:ext cx="9448800" cy="1825096"/>
          </a:xfrm>
        </p:spPr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hasil</a:t>
            </a:r>
            <a:endParaRPr lang="en-ID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F3987-2004-0A99-809D-6D406F34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24544"/>
            <a:ext cx="4631684" cy="22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94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Century Gothic</vt:lpstr>
      <vt:lpstr>Vapor Trail</vt:lpstr>
      <vt:lpstr>TUGAS DATABASE ORDER BY</vt:lpstr>
      <vt:lpstr>STRUKTUR TABEL</vt:lpstr>
      <vt:lpstr>dATA</vt:lpstr>
      <vt:lpstr>PERINTAH SQL</vt:lpstr>
      <vt:lpstr>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ORDER BY</dc:title>
  <dc:creator>PC 13</dc:creator>
  <cp:lastModifiedBy>PC 13</cp:lastModifiedBy>
  <cp:revision>1</cp:revision>
  <dcterms:created xsi:type="dcterms:W3CDTF">2022-10-19T02:03:05Z</dcterms:created>
  <dcterms:modified xsi:type="dcterms:W3CDTF">2022-10-19T02:38:32Z</dcterms:modified>
</cp:coreProperties>
</file>