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6A97D-3B06-4F4B-A417-77C7F3A6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9ACB3-F500-49D8-9851-88420ACBC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7FC51-A2B4-4471-B17E-6262F2D1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87860-F8D6-4BBB-BB89-61931F9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55BD1-10F4-44F8-8F31-CAB219D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9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7118-E16D-4EEB-8AE3-9A41AD18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8EE3C-8D17-4CE2-AE92-4C7DCF31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A808-0F55-4620-BB9D-E53B05D7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4674E-2C2F-4626-9FF2-9F97457F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13D19-B7B3-4D93-98BE-E8422F9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48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C8DDAD-68D0-4A9C-99CC-BB2FBE5D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2EE71E-CB87-477E-9C04-284119FEE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86A65-C1DF-4F72-B37D-C01216AA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57E4B-C647-40C8-BA7A-0AD4C7A8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AB6D4-B91D-44F9-B1E6-B74F6ED8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7C4AA-4903-4693-B1DE-2504B93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C3C5B-6A42-4DE4-BC54-660D71E3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897C1-8B9F-48BE-8BDF-49054B64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8B7DE-949B-4EE3-B4E0-CBA21377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92081-A06B-4348-B53E-7471F3D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7EA7B-614B-4D3B-B706-1E73D68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B1307E-6B92-46CD-A06A-7DD3F4F2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96B0E-77F6-44F8-9AC0-3EE3737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3EF6A-6226-4898-8B63-66232EE7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67F2C-74C5-4CF7-AF8D-9AAC951B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7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421D7-CFEF-4664-AD14-693C9EFB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456C5-D4B9-4625-90D6-3DF37B7F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E7075-E449-4D98-9C08-8777F578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FE471-8904-4C79-9EF3-43EB7D1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86E54-2BB8-4558-995A-FFB22F1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DDA4B-54FC-4F83-90EC-DE3C8C09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1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2EEC8-4EF6-4C52-9678-856A69B9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8100B-F84A-4F90-86D5-8F442E56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D12F8D-4A34-47C4-A1E1-A785C6459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7A43B3-EAF1-4545-A9CA-0CD50288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14D2FE-30CA-46A7-8B53-A9F938CB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4F0DF-8D74-4987-96E0-BDACF172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ABD94F-73FF-4153-8D45-EA75FDB9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D96C1D-56EB-4459-B3F6-E27AFCE1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7A70-37BD-4E79-96A0-4CD778CB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18BD65-EAC8-457B-8A80-E2B5C1E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9D35CD-1300-41E4-B040-9D72235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B20CE2-4CD4-4567-A030-70CDF5EE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5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93255C-3B36-42BA-8079-BBA1BDF1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8EB647-BB1F-450B-BEB4-FC6F7B1C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3FDC8-72CC-451D-949C-B4834951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36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7E64E-5FA3-4E8A-9B8B-1532E1FC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10FFE-7AD7-462A-AE27-DE7F2A0F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1C3465-F81E-4627-BF59-106C30F1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CF7470-1AB7-4BAB-9FB4-2C099232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9A7669-A3C4-4DF9-B87A-C56F7455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9D1867-8385-49D1-A0E8-4FEAF11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92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BAAB-286F-41D1-B684-17B66827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151280-19D8-4957-92C8-D4A77386F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88C9D6-3431-4BB0-9DFF-228620C0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839669-9327-44BC-B54B-8DA45188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85A1C-B51B-4F8F-BB0A-66215367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620C9-0D04-417F-A802-E00CABC0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0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00D15D-64BD-4C3A-8FB5-96BF7796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05617-A386-49E2-94A8-5DFBB5B3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D70EA-57C6-418C-9610-98D72D03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C78A-9352-4368-A1FA-0C044FD2DEC1}" type="datetimeFigureOut">
              <a:rPr lang="pt-BR" smtClean="0"/>
              <a:t>03/07/2021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28B02-15E3-42A9-9921-25C64ED27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242E0-7E9C-47CA-9EA9-A886B01D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EA25-2CDC-466F-A24A-D7A3CD030EE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4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BDA2C5-1518-4CA6-8E06-0E47877CEE82}"/>
              </a:ext>
            </a:extLst>
          </p:cNvPr>
          <p:cNvSpPr/>
          <p:nvPr/>
        </p:nvSpPr>
        <p:spPr>
          <a:xfrm>
            <a:off x="285750" y="241275"/>
            <a:ext cx="1142053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 Dados 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Mapeamento de Colaboradores da Empresa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</a:t>
            </a:r>
          </a:p>
        </p:txBody>
      </p:sp>
      <p:pic>
        <p:nvPicPr>
          <p:cNvPr id="14" name="Object 9" descr="preencoded.png">
            <a:extLst>
              <a:ext uri="{FF2B5EF4-FFF2-40B4-BE49-F238E27FC236}">
                <a16:creationId xmlns:a16="http://schemas.microsoft.com/office/drawing/2014/main" id="{CE655BA5-D3F5-4CFA-9B0C-9FCE847A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5750" y="1000125"/>
            <a:ext cx="1962150" cy="933450"/>
          </a:xfrm>
          <a:prstGeom prst="rect">
            <a:avLst/>
          </a:prstGeom>
        </p:spPr>
      </p:pic>
      <p:pic>
        <p:nvPicPr>
          <p:cNvPr id="16" name="Object 9" descr="preencoded.png">
            <a:extLst>
              <a:ext uri="{FF2B5EF4-FFF2-40B4-BE49-F238E27FC236}">
                <a16:creationId xmlns:a16="http://schemas.microsoft.com/office/drawing/2014/main" id="{2849B161-26DB-4BAD-8B23-C92ACF26A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" y="3354709"/>
            <a:ext cx="1962150" cy="3262016"/>
          </a:xfrm>
          <a:prstGeom prst="rect">
            <a:avLst/>
          </a:prstGeom>
        </p:spPr>
      </p:pic>
      <p:sp>
        <p:nvSpPr>
          <p:cNvPr id="17" name="Object19">
            <a:extLst>
              <a:ext uri="{FF2B5EF4-FFF2-40B4-BE49-F238E27FC236}">
                <a16:creationId xmlns:a16="http://schemas.microsoft.com/office/drawing/2014/main" id="{F9B72ECD-13F6-4467-8E44-6840F150E8C2}"/>
              </a:ext>
            </a:extLst>
          </p:cNvPr>
          <p:cNvSpPr/>
          <p:nvPr/>
        </p:nvSpPr>
        <p:spPr>
          <a:xfrm>
            <a:off x="514350" y="1075348"/>
            <a:ext cx="1504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Colaboradores</a:t>
            </a:r>
            <a:r>
              <a:rPr lang="en-US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pt-BR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Ativos</a:t>
            </a:r>
            <a:endParaRPr lang="pt-BR" sz="1050" dirty="0"/>
          </a:p>
        </p:txBody>
      </p:sp>
      <p:sp>
        <p:nvSpPr>
          <p:cNvPr id="19" name="Object19">
            <a:extLst>
              <a:ext uri="{FF2B5EF4-FFF2-40B4-BE49-F238E27FC236}">
                <a16:creationId xmlns:a16="http://schemas.microsoft.com/office/drawing/2014/main" id="{803B5997-7846-4EA4-AABF-570943FEF093}"/>
              </a:ext>
            </a:extLst>
          </p:cNvPr>
          <p:cNvSpPr/>
          <p:nvPr/>
        </p:nvSpPr>
        <p:spPr>
          <a:xfrm>
            <a:off x="390525" y="3457575"/>
            <a:ext cx="1733550" cy="1313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Departamentos</a:t>
            </a:r>
            <a:endParaRPr lang="pt-BR" sz="1050" dirty="0"/>
          </a:p>
        </p:txBody>
      </p:sp>
      <p:pic>
        <p:nvPicPr>
          <p:cNvPr id="20" name="Object 9" descr="preencoded.png">
            <a:extLst>
              <a:ext uri="{FF2B5EF4-FFF2-40B4-BE49-F238E27FC236}">
                <a16:creationId xmlns:a16="http://schemas.microsoft.com/office/drawing/2014/main" id="{AE2BDFE9-3796-4C23-83CF-5B540541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5750" y="2177417"/>
            <a:ext cx="1962150" cy="933450"/>
          </a:xfrm>
          <a:prstGeom prst="rect">
            <a:avLst/>
          </a:prstGeom>
        </p:spPr>
      </p:pic>
      <p:sp>
        <p:nvSpPr>
          <p:cNvPr id="21" name="Object19">
            <a:extLst>
              <a:ext uri="{FF2B5EF4-FFF2-40B4-BE49-F238E27FC236}">
                <a16:creationId xmlns:a16="http://schemas.microsoft.com/office/drawing/2014/main" id="{2618F855-8517-4F84-BE0E-8DC0539412F7}"/>
              </a:ext>
            </a:extLst>
          </p:cNvPr>
          <p:cNvSpPr/>
          <p:nvPr/>
        </p:nvSpPr>
        <p:spPr>
          <a:xfrm>
            <a:off x="285750" y="2230760"/>
            <a:ext cx="1962150" cy="2064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Custo Mensal com Salários</a:t>
            </a:r>
            <a:endParaRPr lang="pt-BR" sz="1050" dirty="0"/>
          </a:p>
        </p:txBody>
      </p:sp>
      <p:pic>
        <p:nvPicPr>
          <p:cNvPr id="9" name="Object 9" descr="preencoded.png">
            <a:extLst>
              <a:ext uri="{FF2B5EF4-FFF2-40B4-BE49-F238E27FC236}">
                <a16:creationId xmlns:a16="http://schemas.microsoft.com/office/drawing/2014/main" id="{CFBBF6D6-2941-4FBB-A78C-78C4E2C2049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83240" y="1000124"/>
            <a:ext cx="2520000" cy="2520000"/>
          </a:xfrm>
          <a:prstGeom prst="rect">
            <a:avLst/>
          </a:prstGeom>
        </p:spPr>
      </p:pic>
      <p:sp>
        <p:nvSpPr>
          <p:cNvPr id="11" name="Object19">
            <a:extLst>
              <a:ext uri="{FF2B5EF4-FFF2-40B4-BE49-F238E27FC236}">
                <a16:creationId xmlns:a16="http://schemas.microsoft.com/office/drawing/2014/main" id="{3A31D614-5E6F-47A9-AC8F-ACA63AC43CE0}"/>
              </a:ext>
            </a:extLst>
          </p:cNvPr>
          <p:cNvSpPr/>
          <p:nvPr/>
        </p:nvSpPr>
        <p:spPr>
          <a:xfrm>
            <a:off x="5483240" y="1154738"/>
            <a:ext cx="2520000" cy="2095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Quantidade de Colaboradores e Salários por Departamento </a:t>
            </a:r>
            <a:endParaRPr lang="pt-BR" sz="1050" dirty="0"/>
          </a:p>
        </p:txBody>
      </p:sp>
      <p:pic>
        <p:nvPicPr>
          <p:cNvPr id="12" name="Object 9" descr="preencoded.png">
            <a:extLst>
              <a:ext uri="{FF2B5EF4-FFF2-40B4-BE49-F238E27FC236}">
                <a16:creationId xmlns:a16="http://schemas.microsoft.com/office/drawing/2014/main" id="{E0BE4B5D-4881-4896-A0B0-0AE6582E938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41289" y="1000125"/>
            <a:ext cx="2520000" cy="2520000"/>
          </a:xfrm>
          <a:prstGeom prst="rect">
            <a:avLst/>
          </a:prstGeom>
        </p:spPr>
      </p:pic>
      <p:sp>
        <p:nvSpPr>
          <p:cNvPr id="13" name="Object19">
            <a:extLst>
              <a:ext uri="{FF2B5EF4-FFF2-40B4-BE49-F238E27FC236}">
                <a16:creationId xmlns:a16="http://schemas.microsoft.com/office/drawing/2014/main" id="{B3BB31A5-5A4C-4D0C-9A1F-A6F065493E1D}"/>
              </a:ext>
            </a:extLst>
          </p:cNvPr>
          <p:cNvSpPr/>
          <p:nvPr/>
        </p:nvSpPr>
        <p:spPr>
          <a:xfrm>
            <a:off x="2641289" y="1091250"/>
            <a:ext cx="2520000" cy="2095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Quantidade de Colaboradores por Sexo</a:t>
            </a:r>
            <a:endParaRPr lang="pt-BR" sz="1050" dirty="0"/>
          </a:p>
        </p:txBody>
      </p:sp>
      <p:pic>
        <p:nvPicPr>
          <p:cNvPr id="18" name="Object 9" descr="preencoded.png">
            <a:extLst>
              <a:ext uri="{FF2B5EF4-FFF2-40B4-BE49-F238E27FC236}">
                <a16:creationId xmlns:a16="http://schemas.microsoft.com/office/drawing/2014/main" id="{86028F68-D59D-4B72-A1F6-00B3DF4A99D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41290" y="3817307"/>
            <a:ext cx="2073585" cy="2799418"/>
          </a:xfrm>
          <a:prstGeom prst="rect">
            <a:avLst/>
          </a:prstGeom>
        </p:spPr>
      </p:pic>
      <p:sp>
        <p:nvSpPr>
          <p:cNvPr id="22" name="Object19">
            <a:extLst>
              <a:ext uri="{FF2B5EF4-FFF2-40B4-BE49-F238E27FC236}">
                <a16:creationId xmlns:a16="http://schemas.microsoft.com/office/drawing/2014/main" id="{F1380808-36F8-4463-B7C2-36CA8BB80A1A}"/>
              </a:ext>
            </a:extLst>
          </p:cNvPr>
          <p:cNvSpPr/>
          <p:nvPr/>
        </p:nvSpPr>
        <p:spPr>
          <a:xfrm>
            <a:off x="2641290" y="3908433"/>
            <a:ext cx="2073585" cy="2095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Distribuição das Contratações </a:t>
            </a:r>
          </a:p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por Ano</a:t>
            </a:r>
            <a:endParaRPr lang="pt-BR" sz="1050" dirty="0"/>
          </a:p>
        </p:txBody>
      </p:sp>
      <p:pic>
        <p:nvPicPr>
          <p:cNvPr id="25" name="Object 9" descr="preencoded.png">
            <a:extLst>
              <a:ext uri="{FF2B5EF4-FFF2-40B4-BE49-F238E27FC236}">
                <a16:creationId xmlns:a16="http://schemas.microsoft.com/office/drawing/2014/main" id="{255BABB2-7014-4AD5-90C9-247BEE5B56B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25192" y="1000124"/>
            <a:ext cx="3581058" cy="2520000"/>
          </a:xfrm>
          <a:prstGeom prst="rect">
            <a:avLst/>
          </a:prstGeom>
        </p:spPr>
      </p:pic>
      <p:sp>
        <p:nvSpPr>
          <p:cNvPr id="26" name="Object19">
            <a:extLst>
              <a:ext uri="{FF2B5EF4-FFF2-40B4-BE49-F238E27FC236}">
                <a16:creationId xmlns:a16="http://schemas.microsoft.com/office/drawing/2014/main" id="{FAE675C7-CD8C-4572-B07C-CEE09E181D1E}"/>
              </a:ext>
            </a:extLst>
          </p:cNvPr>
          <p:cNvSpPr/>
          <p:nvPr/>
        </p:nvSpPr>
        <p:spPr>
          <a:xfrm>
            <a:off x="8325191" y="1091249"/>
            <a:ext cx="3581057" cy="2389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Distribuição das Salários por Idade do Colaborador</a:t>
            </a:r>
            <a:endParaRPr lang="pt-BR" sz="1050" dirty="0"/>
          </a:p>
        </p:txBody>
      </p:sp>
      <p:pic>
        <p:nvPicPr>
          <p:cNvPr id="29" name="Object 9" descr="preencoded.png">
            <a:extLst>
              <a:ext uri="{FF2B5EF4-FFF2-40B4-BE49-F238E27FC236}">
                <a16:creationId xmlns:a16="http://schemas.microsoft.com/office/drawing/2014/main" id="{E6D0866D-DF8F-4E69-9744-4A117283DE3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59207" y="3817307"/>
            <a:ext cx="2073585" cy="2799418"/>
          </a:xfrm>
          <a:prstGeom prst="rect">
            <a:avLst/>
          </a:prstGeom>
        </p:spPr>
      </p:pic>
      <p:sp>
        <p:nvSpPr>
          <p:cNvPr id="24" name="Object19">
            <a:extLst>
              <a:ext uri="{FF2B5EF4-FFF2-40B4-BE49-F238E27FC236}">
                <a16:creationId xmlns:a16="http://schemas.microsoft.com/office/drawing/2014/main" id="{7663C6FD-BF1E-4322-8DB3-FA2E09169FB8}"/>
              </a:ext>
            </a:extLst>
          </p:cNvPr>
          <p:cNvSpPr/>
          <p:nvPr/>
        </p:nvSpPr>
        <p:spPr>
          <a:xfrm>
            <a:off x="5059207" y="3851284"/>
            <a:ext cx="2073585" cy="3397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Quantidade de Colaboradores </a:t>
            </a:r>
          </a:p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por Faixa Etária</a:t>
            </a:r>
            <a:endParaRPr lang="pt-BR" sz="1050" dirty="0"/>
          </a:p>
        </p:txBody>
      </p:sp>
      <p:pic>
        <p:nvPicPr>
          <p:cNvPr id="30" name="Object 9" descr="preencoded.png">
            <a:extLst>
              <a:ext uri="{FF2B5EF4-FFF2-40B4-BE49-F238E27FC236}">
                <a16:creationId xmlns:a16="http://schemas.microsoft.com/office/drawing/2014/main" id="{E6BDDBD6-6BB6-4995-AC1B-0CB03DCDCE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32734" y="3817307"/>
            <a:ext cx="2073585" cy="2799418"/>
          </a:xfrm>
          <a:prstGeom prst="rect">
            <a:avLst/>
          </a:prstGeom>
        </p:spPr>
      </p:pic>
      <p:sp>
        <p:nvSpPr>
          <p:cNvPr id="31" name="Object19">
            <a:extLst>
              <a:ext uri="{FF2B5EF4-FFF2-40B4-BE49-F238E27FC236}">
                <a16:creationId xmlns:a16="http://schemas.microsoft.com/office/drawing/2014/main" id="{83DB5688-EC47-414D-A29F-745CF87B79FD}"/>
              </a:ext>
            </a:extLst>
          </p:cNvPr>
          <p:cNvSpPr/>
          <p:nvPr/>
        </p:nvSpPr>
        <p:spPr>
          <a:xfrm>
            <a:off x="7432734" y="3851284"/>
            <a:ext cx="2073585" cy="3397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Contratações por Fonte de Recrutamento</a:t>
            </a:r>
            <a:endParaRPr lang="pt-BR" sz="1050" dirty="0"/>
          </a:p>
        </p:txBody>
      </p:sp>
      <p:pic>
        <p:nvPicPr>
          <p:cNvPr id="32" name="Object 9" descr="preencoded.png">
            <a:extLst>
              <a:ext uri="{FF2B5EF4-FFF2-40B4-BE49-F238E27FC236}">
                <a16:creationId xmlns:a16="http://schemas.microsoft.com/office/drawing/2014/main" id="{4AB82051-4FBF-4984-8388-32E2B3BCBB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756559" y="3817307"/>
            <a:ext cx="2149689" cy="2799418"/>
          </a:xfrm>
          <a:prstGeom prst="rect">
            <a:avLst/>
          </a:prstGeom>
        </p:spPr>
      </p:pic>
      <p:sp>
        <p:nvSpPr>
          <p:cNvPr id="33" name="Object19">
            <a:extLst>
              <a:ext uri="{FF2B5EF4-FFF2-40B4-BE49-F238E27FC236}">
                <a16:creationId xmlns:a16="http://schemas.microsoft.com/office/drawing/2014/main" id="{01FFDD0D-57E9-43D2-BCAE-F2D470872BC2}"/>
              </a:ext>
            </a:extLst>
          </p:cNvPr>
          <p:cNvSpPr/>
          <p:nvPr/>
        </p:nvSpPr>
        <p:spPr>
          <a:xfrm>
            <a:off x="9832663" y="3851284"/>
            <a:ext cx="2073585" cy="26670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50" kern="0" spc="3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Perfomance</a:t>
            </a:r>
            <a:r>
              <a:rPr lang="pt-BR" sz="105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</a:rPr>
              <a:t> dos Colaboradores</a:t>
            </a:r>
            <a:endParaRPr lang="pt-BR" sz="1050" dirty="0"/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068CF3A3-047F-49B0-8862-4F89C5B55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13018" y="110328"/>
            <a:ext cx="993230" cy="8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6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ExtraBold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Dimas Parreiras</dc:creator>
  <cp:lastModifiedBy>Dimas Parreiras</cp:lastModifiedBy>
  <cp:revision>8</cp:revision>
  <dcterms:created xsi:type="dcterms:W3CDTF">2021-07-02T18:45:10Z</dcterms:created>
  <dcterms:modified xsi:type="dcterms:W3CDTF">2021-07-03T14:51:00Z</dcterms:modified>
</cp:coreProperties>
</file>