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0D53-8941-41D4-A0D0-E859FF846F3C}" type="datetimeFigureOut">
              <a:rPr lang="ru-RU" smtClean="0"/>
              <a:pPr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B0A1-9B4E-4098-9289-2E0C761C8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" TargetMode="External"/><Relationship Id="rId2" Type="http://schemas.openxmlformats.org/officeDocument/2006/relationships/hyperlink" Target="https://learn.javascript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rotech.ru/blog/informatsionnyj-terminal-v-muzee/" TargetMode="External"/><Relationship Id="rId4" Type="http://schemas.openxmlformats.org/officeDocument/2006/relationships/hyperlink" Target="http://htmlbook.ru/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28803"/>
            <a:ext cx="7772400" cy="167164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Сегрис</a:t>
            </a:r>
            <a:r>
              <a:rPr lang="ru-RU" dirty="0" smtClean="0"/>
              <a:t> ИИТ</a:t>
            </a:r>
            <a:br>
              <a:rPr lang="ru-RU" dirty="0" smtClean="0"/>
            </a:br>
            <a:r>
              <a:rPr lang="ru-RU" dirty="0" smtClean="0"/>
              <a:t>Приложение для музейного терминала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00496" y="4572008"/>
            <a:ext cx="4286280" cy="135732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Выполнил: </a:t>
            </a:r>
          </a:p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Поздеев Дмитрий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Музей - учреждение, занимающееся собиранием, изучением, хранением и экспонированием </a:t>
            </a:r>
            <a:r>
              <a:rPr lang="ru-RU" dirty="0" smtClean="0"/>
              <a:t>предметов</a:t>
            </a:r>
            <a:r>
              <a:rPr lang="en-US" dirty="0" smtClean="0"/>
              <a:t>.</a:t>
            </a:r>
          </a:p>
          <a:p>
            <a:r>
              <a:rPr lang="ru-RU" dirty="0"/>
              <a:t>В музеях киоски используют для ознакомления посетителя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историей предмета и помочь в составлении индивидуального маршрута </a:t>
            </a:r>
            <a:r>
              <a:rPr lang="ru-RU" dirty="0"/>
              <a:t>по </a:t>
            </a:r>
            <a:r>
              <a:rPr lang="ru-RU" dirty="0" smtClean="0"/>
              <a:t>музею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</a:p>
          <a:p>
            <a:r>
              <a:rPr lang="ru-RU" dirty="0" smtClean="0"/>
              <a:t>Программная реализация</a:t>
            </a:r>
          </a:p>
          <a:p>
            <a:r>
              <a:rPr lang="ru-RU" dirty="0" smtClean="0"/>
              <a:t>Функциональные возможности</a:t>
            </a:r>
          </a:p>
          <a:p>
            <a:r>
              <a:rPr lang="ru-RU" dirty="0" smtClean="0"/>
              <a:t>Структура проекта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Справочник </a:t>
            </a:r>
            <a:r>
              <a:rPr lang="ru-RU" dirty="0" err="1"/>
              <a:t>JavaScript</a:t>
            </a:r>
            <a:r>
              <a:rPr lang="ru-RU" dirty="0"/>
              <a:t>: [Электронный ресурс] URL: </a:t>
            </a:r>
            <a:r>
              <a:rPr lang="ru-RU" u="sng" dirty="0">
                <a:hlinkClick r:id="rId2"/>
              </a:rPr>
              <a:t>https://learn.javascript.ru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Справочник </a:t>
            </a:r>
            <a:r>
              <a:rPr lang="ru-RU" dirty="0" err="1"/>
              <a:t>JavaScript</a:t>
            </a:r>
            <a:r>
              <a:rPr lang="ru-RU" dirty="0"/>
              <a:t>: [Электронный ресурс] URL: </a:t>
            </a:r>
            <a:r>
              <a:rPr lang="ru-RU" u="sng" dirty="0">
                <a:hlinkClick r:id="rId3"/>
              </a:rPr>
              <a:t>https://developer.mozilla.org/ru/docs/Web/JavaScript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Справочник HTML: [Электронный ресурс] URL:</a:t>
            </a:r>
            <a:r>
              <a:rPr lang="ru-RU" u="sng" dirty="0">
                <a:hlinkClick r:id="rId4"/>
              </a:rPr>
              <a:t>http://htmlbook.ru/html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Информационный сайт: [Электронный ресурс] </a:t>
            </a:r>
            <a:r>
              <a:rPr lang="ru-RU" dirty="0" smtClean="0"/>
              <a:t>URL: </a:t>
            </a:r>
            <a:r>
              <a:rPr lang="ru-RU" dirty="0" smtClean="0">
                <a:hlinkClick r:id="rId5"/>
              </a:rPr>
              <a:t>https</a:t>
            </a:r>
            <a:r>
              <a:rPr lang="ru-RU" dirty="0">
                <a:hlinkClick r:id="rId5"/>
              </a:rPr>
              <a:t>://anrotech.ru/blog/informatsionnyj-terminal-v-muzee</a:t>
            </a:r>
            <a:r>
              <a:rPr lang="ru-RU" dirty="0" smtClean="0">
                <a:hlinkClick r:id="rId5"/>
              </a:rPr>
              <a:t>/</a:t>
            </a:r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сформулирована задача;</a:t>
            </a:r>
          </a:p>
          <a:p>
            <a:pPr lvl="0"/>
            <a:r>
              <a:rPr lang="ru-RU" dirty="0"/>
              <a:t>изучена предметная область;</a:t>
            </a:r>
          </a:p>
          <a:p>
            <a:pPr lvl="0"/>
            <a:r>
              <a:rPr lang="ru-RU" dirty="0"/>
              <a:t>обоснован выбор средств реализации;</a:t>
            </a:r>
          </a:p>
          <a:p>
            <a:r>
              <a:rPr lang="ru-RU" dirty="0"/>
              <a:t>разработан </a:t>
            </a:r>
            <a:r>
              <a:rPr lang="ru-RU" dirty="0" smtClean="0"/>
              <a:t>программный продукт</a:t>
            </a:r>
            <a:r>
              <a:rPr lang="en-US" dirty="0" smtClean="0"/>
              <a:t>;</a:t>
            </a:r>
          </a:p>
          <a:p>
            <a:r>
              <a:rPr lang="ru-RU" smtClean="0"/>
              <a:t>создана </a:t>
            </a:r>
            <a:r>
              <a:rPr lang="ru-RU" smtClean="0"/>
              <a:t>презентация.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 разработки</a:t>
            </a:r>
            <a:endParaRPr lang="ru-RU" dirty="0"/>
          </a:p>
        </p:txBody>
      </p:sp>
      <p:pic>
        <p:nvPicPr>
          <p:cNvPr id="1026" name="Picture 2" descr="C:\Users\Alisa\Desktop\sergys-project-1-master\Design\Макет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044" y="1357298"/>
            <a:ext cx="4096658" cy="5069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Реализованная разработка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 b="15398"/>
          <a:stretch>
            <a:fillRect/>
          </a:stretch>
        </p:blipFill>
        <p:spPr bwMode="auto">
          <a:xfrm>
            <a:off x="2143108" y="857232"/>
            <a:ext cx="507209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643314"/>
            <a:ext cx="5028008" cy="302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Users\Alisa\Downloads\keyboard_icon-icons.com_665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214686"/>
            <a:ext cx="214314" cy="214314"/>
          </a:xfrm>
          <a:prstGeom prst="rect">
            <a:avLst/>
          </a:prstGeom>
          <a:noFill/>
        </p:spPr>
      </p:pic>
      <p:pic>
        <p:nvPicPr>
          <p:cNvPr id="8" name="Picture 3" descr="C:\Users\Alisa\Downloads\keyboard_icon-icons.com_665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857892"/>
            <a:ext cx="214314" cy="214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071811"/>
            <a:ext cx="8286808" cy="15716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 smtClean="0"/>
              <a:t>Спасибо за внимание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131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Сегрис ИИТ Приложение для музейного терминала</vt:lpstr>
      <vt:lpstr>Исследование предметной области</vt:lpstr>
      <vt:lpstr>Проектирование разработки</vt:lpstr>
      <vt:lpstr>Список источников</vt:lpstr>
      <vt:lpstr>Заключение</vt:lpstr>
      <vt:lpstr>Макет разработки</vt:lpstr>
      <vt:lpstr>Реализованная разработка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Сегрис ИИТ Музейный терминал</dc:title>
  <dc:creator>Поздеев Александр</dc:creator>
  <cp:lastModifiedBy>Поздеев Александр</cp:lastModifiedBy>
  <cp:revision>10</cp:revision>
  <dcterms:created xsi:type="dcterms:W3CDTF">2018-06-25T14:09:15Z</dcterms:created>
  <dcterms:modified xsi:type="dcterms:W3CDTF">2018-06-26T21:01:32Z</dcterms:modified>
</cp:coreProperties>
</file>