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8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7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229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82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79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120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10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88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53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1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5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32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14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42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08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71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405017-B248-4BD6-9DB3-2D6D8CE5BD6A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08C5583-17DB-48EA-8C2D-0EE826149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69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AD17E-48DC-4E90-93E1-F99A58B33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Розгортання веб-додатку </a:t>
            </a:r>
            <a:r>
              <a:rPr lang="en-US" dirty="0"/>
              <a:t>Django </a:t>
            </a:r>
            <a:r>
              <a:rPr lang="ru-RU" dirty="0"/>
              <a:t>на хостингу</a:t>
            </a:r>
          </a:p>
        </p:txBody>
      </p:sp>
    </p:spTree>
    <p:extLst>
      <p:ext uri="{BB962C8B-B14F-4D97-AF65-F5344CB8AC3E}">
        <p14:creationId xmlns:p14="http://schemas.microsoft.com/office/powerpoint/2010/main" val="425887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34FE4A-D3A7-4B80-BADD-F2CA00E1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5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423EF2-F623-433C-91DE-0C641524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0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15163-EC3F-422D-8177-F19C05A1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B94F1-4751-47B0-A9E7-A4091132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6D8747-B07B-4D88-8F8F-C44B87412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31"/>
            <a:ext cx="12192000" cy="68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4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E0804A-6330-484D-BDA2-B2BA192A0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0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01AB94-6B32-4F48-9B08-97981928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4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A95A4F-B70F-48FB-9BF9-A3769BC7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9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9DA8DA-0307-4702-80FC-F5BCE58A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3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83C987-58D8-44E6-B56D-4601FAAC0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3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8AC1A1-AA2D-4FDC-B823-538288ABC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4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7B489B-8C98-4422-B782-A045C2B6F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2382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</TotalTime>
  <Words>5</Words>
  <Application>Microsoft Office PowerPoint</Application>
  <PresentationFormat>Широкоэкранный</PresentationFormat>
  <Paragraphs>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Сектор</vt:lpstr>
      <vt:lpstr>Розгортання веб-додатку Django на хостингу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Розгортання веб-додатку Django на хостингу</dc:title>
  <dc:creator>DIMA SRIBNYJ</dc:creator>
  <cp:lastModifiedBy>DIMA SRIBNYJ</cp:lastModifiedBy>
  <cp:revision>3</cp:revision>
  <dcterms:created xsi:type="dcterms:W3CDTF">2023-05-07T15:38:41Z</dcterms:created>
  <dcterms:modified xsi:type="dcterms:W3CDTF">2023-05-07T17:09:48Z</dcterms:modified>
</cp:coreProperties>
</file>