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MA SRIBNYJ" initials="DS" lastIdx="1" clrIdx="0">
    <p:extLst>
      <p:ext uri="{19B8F6BF-5375-455C-9EA6-DF929625EA0E}">
        <p15:presenceInfo xmlns:p15="http://schemas.microsoft.com/office/powerpoint/2012/main" userId="1c4867f908fa35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6133-5323-459D-89EE-73FEE7D199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C2B-09D0-4E57-8EC5-8A7AA6066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23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6133-5323-459D-89EE-73FEE7D199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C2B-09D0-4E57-8EC5-8A7AA6066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6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6133-5323-459D-89EE-73FEE7D199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C2B-09D0-4E57-8EC5-8A7AA6066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82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6133-5323-459D-89EE-73FEE7D199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C2B-09D0-4E57-8EC5-8A7AA6066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17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6133-5323-459D-89EE-73FEE7D199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C2B-09D0-4E57-8EC5-8A7AA6066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79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6133-5323-459D-89EE-73FEE7D199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C2B-09D0-4E57-8EC5-8A7AA6066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65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6133-5323-459D-89EE-73FEE7D199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C2B-09D0-4E57-8EC5-8A7AA6066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79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6133-5323-459D-89EE-73FEE7D199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C2B-09D0-4E57-8EC5-8A7AA6066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88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6133-5323-459D-89EE-73FEE7D199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C2B-09D0-4E57-8EC5-8A7AA6066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37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6133-5323-459D-89EE-73FEE7D199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C2B-09D0-4E57-8EC5-8A7AA6066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0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6133-5323-459D-89EE-73FEE7D199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C2B-09D0-4E57-8EC5-8A7AA6066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21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6133-5323-459D-89EE-73FEE7D199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4BC2B-09D0-4E57-8EC5-8A7AA6066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256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18710-C8F7-4B94-8055-220E040F6237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Figma Prototype</a:t>
            </a:r>
            <a:endParaRPr lang="ru-RU" sz="9600" b="1" dirty="0"/>
          </a:p>
        </p:txBody>
      </p:sp>
    </p:spTree>
    <p:extLst>
      <p:ext uri="{BB962C8B-B14F-4D97-AF65-F5344CB8AC3E}">
        <p14:creationId xmlns:p14="http://schemas.microsoft.com/office/powerpoint/2010/main" val="266719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920B45-0B2C-4037-95B0-4B8E6832D017}"/>
              </a:ext>
            </a:extLst>
          </p:cNvPr>
          <p:cNvSpPr txBox="1"/>
          <p:nvPr/>
        </p:nvSpPr>
        <p:spPr>
          <a:xfrm>
            <a:off x="-1" y="0"/>
            <a:ext cx="1219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TEST</a:t>
            </a:r>
            <a:endParaRPr lang="ru-RU" sz="9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25A44-5C8F-475B-BB27-651A05610EC8}"/>
              </a:ext>
            </a:extLst>
          </p:cNvPr>
          <p:cNvSpPr txBox="1"/>
          <p:nvPr/>
        </p:nvSpPr>
        <p:spPr>
          <a:xfrm>
            <a:off x="67112" y="1750953"/>
            <a:ext cx="121248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b="0" i="0" dirty="0" err="1">
                <a:effectLst/>
                <a:latin typeface="Quicksand"/>
              </a:rPr>
              <a:t>Чи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можна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реалізувати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дію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change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to</a:t>
            </a:r>
            <a:r>
              <a:rPr lang="ru-RU" sz="3200" b="0" i="0" dirty="0">
                <a:effectLst/>
                <a:latin typeface="Quicksand"/>
              </a:rPr>
              <a:t> без </a:t>
            </a:r>
            <a:r>
              <a:rPr lang="ru-RU" sz="3200" b="0" i="0" dirty="0" err="1">
                <a:effectLst/>
                <a:latin typeface="Quicksand"/>
              </a:rPr>
              <a:t>використання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компонентів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1" i="0" dirty="0" err="1">
                <a:solidFill>
                  <a:srgbClr val="FFC000"/>
                </a:solidFill>
                <a:effectLst/>
                <a:latin typeface="Quicksand"/>
              </a:rPr>
              <a:t>Ні</a:t>
            </a:r>
            <a:endParaRPr lang="ru-RU" sz="3200" b="1" i="0" dirty="0">
              <a:solidFill>
                <a:srgbClr val="FFC000"/>
              </a:solidFill>
              <a:effectLst/>
              <a:latin typeface="Quicksan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b="0" i="0" dirty="0" err="1">
                <a:effectLst/>
                <a:latin typeface="Quicksand"/>
              </a:rPr>
              <a:t>Якщо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створити</a:t>
            </a:r>
            <a:r>
              <a:rPr lang="ru-RU" sz="3200" b="0" i="0" dirty="0">
                <a:effectLst/>
                <a:latin typeface="Quicksand"/>
              </a:rPr>
              <a:t> компонент і </a:t>
            </a:r>
            <a:r>
              <a:rPr lang="ru-RU" sz="3200" b="0" i="0" dirty="0" err="1">
                <a:effectLst/>
                <a:latin typeface="Quicksand"/>
              </a:rPr>
              <a:t>додати</a:t>
            </a:r>
            <a:r>
              <a:rPr lang="ru-RU" sz="3200" b="0" i="0" dirty="0">
                <a:effectLst/>
                <a:latin typeface="Quicksand"/>
              </a:rPr>
              <a:t> до </a:t>
            </a:r>
            <a:r>
              <a:rPr lang="ru-RU" sz="3200" b="0" i="0" dirty="0" err="1">
                <a:effectLst/>
                <a:latin typeface="Quicksand"/>
              </a:rPr>
              <a:t>нього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події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прототипів</a:t>
            </a:r>
            <a:r>
              <a:rPr lang="ru-RU" sz="3200" b="0" i="0" dirty="0">
                <a:effectLst/>
                <a:latin typeface="Quicksand"/>
              </a:rPr>
              <a:t>, </a:t>
            </a:r>
            <a:r>
              <a:rPr lang="ru-RU" sz="3200" b="0" i="0" dirty="0" err="1">
                <a:effectLst/>
                <a:latin typeface="Quicksand"/>
              </a:rPr>
              <a:t>чи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будуть</a:t>
            </a:r>
            <a:r>
              <a:rPr lang="ru-RU" sz="3200" b="0" i="0" dirty="0">
                <a:effectLst/>
                <a:latin typeface="Quicksand"/>
              </a:rPr>
              <a:t> вони </a:t>
            </a:r>
            <a:r>
              <a:rPr lang="ru-RU" sz="3200" b="0" i="0" dirty="0" err="1">
                <a:effectLst/>
                <a:latin typeface="Quicksand"/>
              </a:rPr>
              <a:t>дублюватися</a:t>
            </a:r>
            <a:r>
              <a:rPr lang="ru-RU" sz="3200" b="0" i="0" dirty="0">
                <a:effectLst/>
                <a:latin typeface="Quicksand"/>
              </a:rPr>
              <a:t> для </a:t>
            </a:r>
            <a:r>
              <a:rPr lang="ru-RU" sz="3200" b="0" i="0" dirty="0" err="1">
                <a:effectLst/>
                <a:latin typeface="Quicksand"/>
              </a:rPr>
              <a:t>екземплярів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цього</a:t>
            </a:r>
            <a:r>
              <a:rPr lang="ru-RU" sz="3200" b="0" i="0" dirty="0">
                <a:effectLst/>
                <a:latin typeface="Quicksand"/>
              </a:rPr>
              <a:t> компоненту</a:t>
            </a:r>
            <a:r>
              <a:rPr lang="ru-RU" sz="3200" b="1" i="0" dirty="0">
                <a:effectLst/>
                <a:latin typeface="Quicksand"/>
              </a:rPr>
              <a:t>?</a:t>
            </a:r>
            <a:r>
              <a:rPr lang="ru-RU" sz="3200" b="1" dirty="0">
                <a:solidFill>
                  <a:srgbClr val="FFC000"/>
                </a:solidFill>
                <a:latin typeface="Quicksand"/>
              </a:rPr>
              <a:t> Так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b="0" i="0" dirty="0" err="1">
                <a:effectLst/>
                <a:latin typeface="Quicksand"/>
              </a:rPr>
              <a:t>Назва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події</a:t>
            </a:r>
            <a:r>
              <a:rPr lang="ru-RU" sz="3200" b="0" i="0" dirty="0">
                <a:effectLst/>
                <a:latin typeface="Quicksand"/>
              </a:rPr>
              <a:t> "</a:t>
            </a:r>
            <a:r>
              <a:rPr lang="ru-RU" sz="3200" b="0" i="0" dirty="0" err="1">
                <a:effectLst/>
                <a:latin typeface="Quicksand"/>
              </a:rPr>
              <a:t>наведення</a:t>
            </a:r>
            <a:r>
              <a:rPr lang="ru-RU" sz="3200" b="0" i="0" dirty="0">
                <a:effectLst/>
                <a:latin typeface="Quicksand"/>
              </a:rPr>
              <a:t>" </a:t>
            </a:r>
            <a:r>
              <a:rPr lang="en-US" sz="3200" b="1" i="0" dirty="0">
                <a:solidFill>
                  <a:srgbClr val="FFC000"/>
                </a:solidFill>
                <a:effectLst/>
                <a:latin typeface="Quicksand"/>
              </a:rPr>
              <a:t>while hovering</a:t>
            </a:r>
            <a:endParaRPr lang="uk-UA" sz="3200" b="1" i="0" dirty="0">
              <a:solidFill>
                <a:srgbClr val="FFC000"/>
              </a:solidFill>
              <a:effectLst/>
              <a:latin typeface="Quicksan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b="0" i="0" dirty="0" err="1">
                <a:effectLst/>
                <a:latin typeface="Quicksand"/>
              </a:rPr>
              <a:t>Дія</a:t>
            </a:r>
            <a:r>
              <a:rPr lang="ru-RU" sz="3200" b="0" i="0" dirty="0">
                <a:effectLst/>
                <a:latin typeface="Quicksand"/>
              </a:rPr>
              <a:t> яка </a:t>
            </a:r>
            <a:r>
              <a:rPr lang="ru-RU" sz="3200" b="0" i="0" dirty="0" err="1">
                <a:effectLst/>
                <a:latin typeface="Quicksand"/>
              </a:rPr>
              <a:t>перенесе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користувача</a:t>
            </a:r>
            <a:r>
              <a:rPr lang="ru-RU" sz="3200" b="0" i="0" dirty="0">
                <a:effectLst/>
                <a:latin typeface="Quicksand"/>
              </a:rPr>
              <a:t> на </a:t>
            </a:r>
            <a:r>
              <a:rPr lang="ru-RU" sz="3200" b="0" i="0" dirty="0" err="1">
                <a:effectLst/>
                <a:latin typeface="Quicksand"/>
              </a:rPr>
              <a:t>інший</a:t>
            </a:r>
            <a:r>
              <a:rPr lang="ru-RU" sz="3200" b="0" i="0" dirty="0">
                <a:effectLst/>
                <a:latin typeface="Quicksand"/>
              </a:rPr>
              <a:t> фрейм</a:t>
            </a:r>
            <a:r>
              <a:rPr lang="uk-UA" sz="3200" dirty="0">
                <a:latin typeface="Quicksand"/>
              </a:rPr>
              <a:t> </a:t>
            </a:r>
            <a:r>
              <a:rPr lang="en-US" sz="3200" b="1" i="0" dirty="0">
                <a:solidFill>
                  <a:srgbClr val="FFC000"/>
                </a:solidFill>
                <a:effectLst/>
                <a:latin typeface="Quicksand"/>
              </a:rPr>
              <a:t>navigate to</a:t>
            </a:r>
            <a:endParaRPr lang="uk-UA" sz="3200" b="1" dirty="0">
              <a:solidFill>
                <a:srgbClr val="FFC000"/>
              </a:solidFill>
              <a:latin typeface="Quicksan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b="0" i="0" dirty="0" err="1">
                <a:effectLst/>
                <a:latin typeface="Quicksand"/>
              </a:rPr>
              <a:t>Скільки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точок</a:t>
            </a:r>
            <a:r>
              <a:rPr lang="ru-RU" sz="3200" b="0" i="0" dirty="0">
                <a:effectLst/>
                <a:latin typeface="Quicksand"/>
              </a:rPr>
              <a:t> входу </a:t>
            </a:r>
            <a:r>
              <a:rPr lang="ru-RU" sz="3200" b="0" i="0" dirty="0" err="1">
                <a:effectLst/>
                <a:latin typeface="Quicksand"/>
              </a:rPr>
              <a:t>можна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створити</a:t>
            </a:r>
            <a:r>
              <a:rPr lang="ru-RU" sz="3200" b="0" i="0" dirty="0">
                <a:effectLst/>
                <a:latin typeface="Quicksand"/>
              </a:rPr>
              <a:t>?</a:t>
            </a:r>
            <a:r>
              <a:rPr lang="uk-UA" sz="3200" b="0" i="0" dirty="0">
                <a:effectLst/>
                <a:latin typeface="Quicksand"/>
              </a:rPr>
              <a:t> </a:t>
            </a:r>
            <a:r>
              <a:rPr lang="ru-RU" sz="3200" b="1" i="0" dirty="0" err="1">
                <a:solidFill>
                  <a:srgbClr val="FFC000"/>
                </a:solidFill>
                <a:effectLst/>
                <a:latin typeface="Quicksand"/>
              </a:rPr>
              <a:t>Безліч</a:t>
            </a:r>
            <a:endParaRPr lang="uk-UA" sz="3200" b="1" dirty="0">
              <a:solidFill>
                <a:srgbClr val="FFC000"/>
              </a:solidFill>
              <a:latin typeface="Quicksan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  <a:latin typeface="Quicksand"/>
              </a:rPr>
              <a:t>Точка входу </a:t>
            </a:r>
            <a:r>
              <a:rPr lang="ru-RU" sz="3200" b="0" i="0" dirty="0" err="1">
                <a:effectLst/>
                <a:latin typeface="Quicksand"/>
              </a:rPr>
              <a:t>називаеться</a:t>
            </a:r>
            <a:r>
              <a:rPr lang="ru-RU" sz="3200" b="0" i="0" dirty="0">
                <a:effectLst/>
                <a:latin typeface="Quicksand"/>
              </a:rPr>
              <a:t> ..</a:t>
            </a:r>
            <a:r>
              <a:rPr lang="uk-UA" sz="3200" b="0" i="0" dirty="0">
                <a:effectLst/>
                <a:latin typeface="Quicksand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Quicksand"/>
              </a:rPr>
              <a:t>FLOW</a:t>
            </a:r>
            <a:endParaRPr lang="uk-UA" sz="3200" b="1" dirty="0">
              <a:solidFill>
                <a:srgbClr val="FFC000"/>
              </a:solidFill>
              <a:latin typeface="Quicksan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b="0" i="0" dirty="0" err="1">
                <a:effectLst/>
                <a:latin typeface="Quicksand"/>
              </a:rPr>
              <a:t>Скільки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варіантів</a:t>
            </a:r>
            <a:r>
              <a:rPr lang="ru-RU" sz="3200" b="0" i="0" dirty="0">
                <a:effectLst/>
                <a:latin typeface="Quicksand"/>
              </a:rPr>
              <a:t> для режиму </a:t>
            </a:r>
            <a:r>
              <a:rPr lang="ru-RU" sz="3200" b="0" i="0" dirty="0" err="1">
                <a:effectLst/>
                <a:latin typeface="Quicksand"/>
              </a:rPr>
              <a:t>скроллу</a:t>
            </a:r>
            <a:r>
              <a:rPr lang="ru-RU" sz="3200" b="0" i="0" dirty="0">
                <a:effectLst/>
                <a:latin typeface="Quicksand"/>
              </a:rPr>
              <a:t> доступно у </a:t>
            </a:r>
            <a:r>
              <a:rPr lang="ru-RU" sz="3200" b="0" i="0" dirty="0" err="1">
                <a:effectLst/>
                <a:latin typeface="Quicksand"/>
              </a:rPr>
              <a:t>фігмі</a:t>
            </a:r>
            <a:r>
              <a:rPr lang="uk-UA" sz="3200" dirty="0">
                <a:latin typeface="Quicksand"/>
              </a:rPr>
              <a:t> </a:t>
            </a:r>
            <a:r>
              <a:rPr lang="uk-UA" sz="3200" b="1" dirty="0">
                <a:solidFill>
                  <a:srgbClr val="FFC000"/>
                </a:solidFill>
                <a:latin typeface="Quicksand"/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b="0" i="0" dirty="0" err="1">
                <a:effectLst/>
                <a:latin typeface="Quicksand"/>
              </a:rPr>
              <a:t>Чи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можна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додати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декілька</a:t>
            </a:r>
            <a:r>
              <a:rPr lang="ru-RU" sz="3200" b="0" i="0" dirty="0">
                <a:effectLst/>
                <a:latin typeface="Quicksand"/>
              </a:rPr>
              <a:t> </a:t>
            </a:r>
            <a:r>
              <a:rPr lang="ru-RU" sz="3200" b="0" i="0" dirty="0" err="1">
                <a:effectLst/>
                <a:latin typeface="Quicksand"/>
              </a:rPr>
              <a:t>подій</a:t>
            </a:r>
            <a:r>
              <a:rPr lang="ru-RU" sz="3200" b="0" i="0" dirty="0">
                <a:effectLst/>
                <a:latin typeface="Quicksand"/>
              </a:rPr>
              <a:t> до одного </a:t>
            </a:r>
            <a:r>
              <a:rPr lang="ru-RU" sz="3200" b="0" i="0" dirty="0" err="1">
                <a:effectLst/>
                <a:latin typeface="Quicksand"/>
              </a:rPr>
              <a:t>елементу</a:t>
            </a:r>
            <a:r>
              <a:rPr lang="ru-RU" sz="3200" b="0" i="0" dirty="0">
                <a:effectLst/>
                <a:latin typeface="Quicksand"/>
              </a:rPr>
              <a:t>?</a:t>
            </a:r>
            <a:r>
              <a:rPr lang="uk-UA" sz="3200" b="0" i="0" dirty="0">
                <a:effectLst/>
                <a:latin typeface="Quicksand"/>
              </a:rPr>
              <a:t> </a:t>
            </a:r>
            <a:r>
              <a:rPr lang="uk-UA" sz="3200" b="1" i="0" dirty="0">
                <a:solidFill>
                  <a:srgbClr val="FFC000"/>
                </a:solidFill>
                <a:effectLst/>
                <a:latin typeface="Quicksand"/>
              </a:rPr>
              <a:t>Так</a:t>
            </a:r>
            <a:endParaRPr lang="ru-RU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1A34F2-FD48-4E10-98A0-379A960F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168"/>
            <a:ext cx="12192000" cy="688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4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34DA5A-FEDC-44E3-BEF9-DE7C064B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073"/>
            <a:ext cx="12191999" cy="69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4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7EB10E-FDA0-4D49-A059-9F74B2153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0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EE5037-1EE1-4C43-AA26-E00B991BB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3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1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C7263F-99F8-45D0-B3B3-EFD37856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1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2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82BC9C-57F5-4CDA-A4CC-F03B5CF1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39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4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B2E7F5-8F46-45E1-BAF3-3C3CD71C0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67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0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D99278-8BFE-471E-ADF3-2A34C81D2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17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1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80</Words>
  <Application>Microsoft Office PowerPoint</Application>
  <PresentationFormat>Широкоэкранный</PresentationFormat>
  <Paragraphs>10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Quicksand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 SRIBNYJ</dc:creator>
  <cp:lastModifiedBy>DIMA SRIBNYJ</cp:lastModifiedBy>
  <cp:revision>6</cp:revision>
  <dcterms:created xsi:type="dcterms:W3CDTF">2023-04-27T15:52:13Z</dcterms:created>
  <dcterms:modified xsi:type="dcterms:W3CDTF">2023-04-27T17:33:48Z</dcterms:modified>
</cp:coreProperties>
</file>