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5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6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7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4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0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1898-2EB3-4085-91ED-F656C2FF64C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5DCBC3-53ED-4FB2-84B6-C96CA3A4E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B68175-383C-421C-82BE-4F19BB07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06" y="0"/>
            <a:ext cx="12232106" cy="68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1BE294-3C3D-4A86-BA15-C41941A6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" y="1"/>
            <a:ext cx="12186420" cy="68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9534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Галерея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SRIBNYJ</dc:creator>
  <cp:lastModifiedBy>DIMA SRIBNYJ</cp:lastModifiedBy>
  <cp:revision>4</cp:revision>
  <dcterms:created xsi:type="dcterms:W3CDTF">2023-04-13T16:37:25Z</dcterms:created>
  <dcterms:modified xsi:type="dcterms:W3CDTF">2023-04-14T07:53:27Z</dcterms:modified>
</cp:coreProperties>
</file>