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sldIdLst>
    <p:sldId id="256" r:id="rId2"/>
    <p:sldId id="259" r:id="rId3"/>
    <p:sldId id="260" r:id="rId4"/>
    <p:sldId id="258" r:id="rId5"/>
    <p:sldId id="261" r:id="rId6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2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60" name="Group 24"/>
          <p:cNvGrpSpPr>
            <a:grpSpLocks/>
          </p:cNvGrpSpPr>
          <p:nvPr/>
        </p:nvGrpSpPr>
        <p:grpSpPr bwMode="auto">
          <a:xfrm>
            <a:off x="0" y="0"/>
            <a:ext cx="9144000" cy="5143500"/>
            <a:chOff x="0" y="0"/>
            <a:chExt cx="5760" cy="4320"/>
          </a:xfrm>
        </p:grpSpPr>
        <p:sp>
          <p:nvSpPr>
            <p:cNvPr id="39938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9942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grpSp>
          <p:nvGrpSpPr>
            <p:cNvPr id="39958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9943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4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5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6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7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8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9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0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1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2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39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88EFE4E-D2A6-4826-9AFB-25521EAC6E1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371600"/>
            <a:ext cx="6019800" cy="165735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3200400"/>
            <a:ext cx="6019800" cy="13144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37671FF-60B0-46FD-A12F-DAAA258EE7B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688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42900"/>
            <a:ext cx="2057400" cy="40576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42900"/>
            <a:ext cx="6019800" cy="40576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3F1AB9-408E-43D9-920A-8EBC1522EBF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0704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4F92B0-1E33-4161-8F42-0EFE3A309C5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811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0EBB1B-29AB-4B3D-BCBE-9AC8C037B4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6168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5900"/>
            <a:ext cx="4038600" cy="2914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5900"/>
            <a:ext cx="4038600" cy="2914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7224E66-43C3-4E17-A1DE-9A0196BE6C4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744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F251CC3-706D-4B9F-AAF5-E61BBE65199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5746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1BA6BA-9AFD-4A80-B255-16EEBBAA1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467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C106683-7340-4E83-A466-2300926A9B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7220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C0D6C7-22EC-4E6D-8DB0-9EF3056C282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00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B7FFCC4-5252-4D8B-A6B5-21C4AB05440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3663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6300"/>
            <a:ext cx="2133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6E8C139C-34EA-49E5-83EE-0D5A2A1ECA20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38947" name="Group 35"/>
          <p:cNvGrpSpPr>
            <a:grpSpLocks/>
          </p:cNvGrpSpPr>
          <p:nvPr/>
        </p:nvGrpSpPr>
        <p:grpSpPr bwMode="auto">
          <a:xfrm>
            <a:off x="0" y="0"/>
            <a:ext cx="9144000" cy="409575"/>
            <a:chOff x="0" y="0"/>
            <a:chExt cx="5760" cy="344"/>
          </a:xfrm>
        </p:grpSpPr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2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3892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3892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42900"/>
            <a:ext cx="82296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389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5900"/>
            <a:ext cx="8229600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5400" y="1657350"/>
            <a:ext cx="4765713" cy="1143000"/>
          </a:xfrm>
        </p:spPr>
        <p:txBody>
          <a:bodyPr/>
          <a:lstStyle/>
          <a:p>
            <a:r>
              <a:rPr lang="en-US" sz="3600" dirty="0" smtClean="0"/>
              <a:t>ASUS </a:t>
            </a:r>
            <a:br>
              <a:rPr lang="en-US" sz="3600" dirty="0" smtClean="0"/>
            </a:br>
            <a:r>
              <a:rPr lang="en-US" sz="4000" dirty="0" err="1" smtClean="0"/>
              <a:t>Zen</a:t>
            </a:r>
            <a:r>
              <a:rPr lang="en-US" sz="4000" b="1" dirty="0" err="1" smtClean="0"/>
              <a:t>Book</a:t>
            </a:r>
            <a:r>
              <a:rPr lang="en-US" sz="4000" dirty="0" smtClean="0"/>
              <a:t> 13 </a:t>
            </a:r>
            <a:br>
              <a:rPr lang="en-US" sz="4000" dirty="0" smtClean="0"/>
            </a:br>
            <a:r>
              <a:rPr lang="en-US" sz="3200" dirty="0" smtClean="0"/>
              <a:t>UX33FN</a:t>
            </a:r>
            <a:endParaRPr lang="en-US" sz="4400" dirty="0"/>
          </a:p>
        </p:txBody>
      </p:sp>
      <p:pic>
        <p:nvPicPr>
          <p:cNvPr id="9" name="Picture 2" descr="C:\Users\dimpul\Desktop\Untitled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90550"/>
            <a:ext cx="5313078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572000" y="3181350"/>
            <a:ext cx="38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Dimas </a:t>
            </a:r>
            <a:r>
              <a:rPr lang="en-US" sz="1600" i="1" dirty="0" err="1" smtClean="0"/>
              <a:t>Syaiful</a:t>
            </a:r>
            <a:r>
              <a:rPr lang="en-US" sz="1600" i="1" dirty="0" smtClean="0"/>
              <a:t> A. W. | NIM : 3311601031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405584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1733550"/>
            <a:ext cx="4609567" cy="2592881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6" name="TextBox 5"/>
          <p:cNvSpPr txBox="1"/>
          <p:nvPr/>
        </p:nvSpPr>
        <p:spPr>
          <a:xfrm>
            <a:off x="1143000" y="590550"/>
            <a:ext cx="571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New in New Year!</a:t>
            </a:r>
            <a:endParaRPr lang="en-US" dirty="0" smtClean="0"/>
          </a:p>
          <a:p>
            <a:r>
              <a:rPr lang="en-US" sz="2400" dirty="0" smtClean="0"/>
              <a:t>ZENBOOK 13 UX33FN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283725" y="2114550"/>
            <a:ext cx="4876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Mudah</a:t>
            </a:r>
            <a:r>
              <a:rPr lang="en-US" sz="2000" dirty="0" smtClean="0"/>
              <a:t> </a:t>
            </a:r>
            <a:r>
              <a:rPr lang="en-US" sz="2000" dirty="0" err="1" smtClean="0"/>
              <a:t>dibawa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Ringan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Memiliki</a:t>
            </a:r>
            <a:r>
              <a:rPr lang="en-US" sz="2000" dirty="0" smtClean="0"/>
              <a:t> </a:t>
            </a:r>
            <a:r>
              <a:rPr lang="en-US" sz="2000" dirty="0" err="1" smtClean="0"/>
              <a:t>fungsi</a:t>
            </a:r>
            <a:r>
              <a:rPr lang="en-US" sz="2000" dirty="0" smtClean="0"/>
              <a:t> </a:t>
            </a:r>
            <a:r>
              <a:rPr lang="en-US" sz="2000" dirty="0" err="1" smtClean="0"/>
              <a:t>ganda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touchpad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Meningkatkan</a:t>
            </a:r>
            <a:r>
              <a:rPr lang="en-US" sz="2000" dirty="0" smtClean="0"/>
              <a:t> </a:t>
            </a:r>
            <a:r>
              <a:rPr lang="en-US" sz="2000" dirty="0" err="1" smtClean="0"/>
              <a:t>kenyamanan</a:t>
            </a:r>
            <a:r>
              <a:rPr lang="en-US" sz="2000" dirty="0" smtClean="0"/>
              <a:t> </a:t>
            </a:r>
            <a:r>
              <a:rPr lang="en-US" sz="2000" dirty="0" err="1" smtClean="0"/>
              <a:t>mengetik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engsel</a:t>
            </a:r>
            <a:r>
              <a:rPr lang="en-US" sz="2000" dirty="0" smtClean="0"/>
              <a:t> </a:t>
            </a:r>
            <a:r>
              <a:rPr lang="en-US" sz="2000" dirty="0" err="1" smtClean="0"/>
              <a:t>Ergolift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Mendukung</a:t>
            </a:r>
            <a:r>
              <a:rPr lang="en-US" sz="2000" dirty="0" smtClean="0"/>
              <a:t> Face Recognition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Mendukung</a:t>
            </a:r>
            <a:r>
              <a:rPr lang="en-US" sz="2000" dirty="0" smtClean="0"/>
              <a:t> port </a:t>
            </a:r>
            <a:r>
              <a:rPr lang="en-US" sz="2000" dirty="0" smtClean="0"/>
              <a:t>MicroSD </a:t>
            </a:r>
            <a:r>
              <a:rPr lang="en-US" sz="2000" dirty="0" err="1" smtClean="0"/>
              <a:t>dan</a:t>
            </a:r>
            <a:r>
              <a:rPr lang="en-US" sz="2000" smtClean="0"/>
              <a:t/>
            </a:r>
            <a:br>
              <a:rPr lang="en-US" sz="2000" smtClean="0"/>
            </a:br>
            <a:r>
              <a:rPr lang="en-US" sz="2000" smtClean="0"/>
              <a:t>USB </a:t>
            </a:r>
            <a:r>
              <a:rPr lang="en-US" sz="2000" dirty="0" smtClean="0"/>
              <a:t>type C</a:t>
            </a:r>
            <a:endParaRPr lang="en-US" sz="2000" dirty="0"/>
          </a:p>
        </p:txBody>
      </p:sp>
      <p:pic>
        <p:nvPicPr>
          <p:cNvPr id="86023" name="Picture 7" descr="Hasil gambar untuk thumbs 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0" y="622548"/>
            <a:ext cx="643890" cy="643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7108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6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6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decel="100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decel="100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decel="100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3" name="Picture 3" descr="C:\Users\dimpul\Downloads\clouds-dark-evening-414727 (1)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085" y="0"/>
            <a:ext cx="9189085" cy="516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dimpul\Downloads\asdasd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157" y="1352550"/>
            <a:ext cx="5114485" cy="2876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400800" y="2023522"/>
            <a:ext cx="1501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95%</a:t>
            </a:r>
            <a:endParaRPr lang="en-US" sz="4800" dirty="0"/>
          </a:p>
        </p:txBody>
      </p:sp>
      <p:sp>
        <p:nvSpPr>
          <p:cNvPr id="20" name="TextBox 19"/>
          <p:cNvSpPr txBox="1"/>
          <p:nvPr/>
        </p:nvSpPr>
        <p:spPr>
          <a:xfrm>
            <a:off x="279539" y="1876544"/>
            <a:ext cx="4876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Bingkai</a:t>
            </a:r>
            <a:r>
              <a:rPr lang="en-US" dirty="0" smtClean="0"/>
              <a:t> </a:t>
            </a:r>
            <a:r>
              <a:rPr lang="en-US" dirty="0" err="1" smtClean="0"/>
              <a:t>layar</a:t>
            </a:r>
            <a:r>
              <a:rPr lang="en-US" dirty="0" smtClean="0"/>
              <a:t> tipis </a:t>
            </a:r>
            <a:r>
              <a:rPr lang="en-US" dirty="0" err="1" smtClean="0"/>
              <a:t>pada</a:t>
            </a:r>
            <a:r>
              <a:rPr lang="en-US" dirty="0" smtClean="0"/>
              <a:t> 4 </a:t>
            </a:r>
            <a:r>
              <a:rPr lang="en-US" dirty="0" err="1" smtClean="0"/>
              <a:t>sisi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rasio</a:t>
            </a:r>
            <a:r>
              <a:rPr lang="en-US" dirty="0" smtClean="0"/>
              <a:t> screen </a:t>
            </a:r>
            <a:r>
              <a:rPr lang="en-US" dirty="0" err="1" smtClean="0"/>
              <a:t>mencapai</a:t>
            </a:r>
            <a:r>
              <a:rPr lang="en-US" dirty="0" smtClean="0"/>
              <a:t> 95%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Mendukung</a:t>
            </a:r>
            <a:r>
              <a:rPr lang="en-US" dirty="0" smtClean="0"/>
              <a:t> </a:t>
            </a:r>
            <a:r>
              <a:rPr lang="en-US" dirty="0" err="1" smtClean="0"/>
              <a:t>resolusi</a:t>
            </a:r>
            <a:r>
              <a:rPr lang="en-US" dirty="0" smtClean="0"/>
              <a:t> </a:t>
            </a:r>
            <a:r>
              <a:rPr lang="en-US" dirty="0" err="1" smtClean="0"/>
              <a:t>hingga</a:t>
            </a:r>
            <a:r>
              <a:rPr lang="en-US" dirty="0" smtClean="0"/>
              <a:t> 1920x1080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layar</a:t>
            </a:r>
            <a:r>
              <a:rPr lang="en-US" dirty="0" smtClean="0"/>
              <a:t> yang </a:t>
            </a:r>
            <a:r>
              <a:rPr lang="en-US" dirty="0" err="1" smtClean="0"/>
              <a:t>tajam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Jernih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535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 bwMode="auto">
          <a:xfrm>
            <a:off x="4495800" y="1912620"/>
            <a:ext cx="0" cy="323088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762000" y="472327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H</a:t>
            </a:r>
            <a:r>
              <a:rPr lang="en-US" sz="2000" dirty="0" err="1" smtClean="0"/>
              <a:t>arga</a:t>
            </a:r>
            <a:endParaRPr lang="en-US" sz="32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452" y="995547"/>
            <a:ext cx="3203308" cy="180186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44417" y="2038350"/>
            <a:ext cx="2895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Intel Core i5-8265U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Nvidia</a:t>
            </a:r>
            <a:r>
              <a:rPr lang="en-US" sz="1600" dirty="0" smtClean="0"/>
              <a:t> MX150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Memory 8 GB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Storage SSD 512 GB 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Full High </a:t>
            </a:r>
            <a:r>
              <a:rPr lang="en-US" sz="1600" dirty="0" err="1" smtClean="0"/>
              <a:t>Defnition</a:t>
            </a:r>
            <a:r>
              <a:rPr lang="en-US" sz="1600" dirty="0" smtClean="0"/>
              <a:t> (FHD)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Win 10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5867400" y="2023496"/>
            <a:ext cx="2895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Intel Core i7-8265U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Nvidia</a:t>
            </a:r>
            <a:r>
              <a:rPr lang="en-US" sz="1600" dirty="0" smtClean="0"/>
              <a:t> MX150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Memory 16 GB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Storage SSD 512 GB 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Full High </a:t>
            </a:r>
            <a:r>
              <a:rPr lang="en-US" sz="1600" dirty="0" err="1" smtClean="0"/>
              <a:t>Defnition</a:t>
            </a:r>
            <a:r>
              <a:rPr lang="en-US" sz="1600" dirty="0" smtClean="0"/>
              <a:t> (FHD)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Win 10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1356587" y="3935199"/>
            <a:ext cx="19511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 smtClean="0"/>
              <a:t>Rp</a:t>
            </a:r>
            <a:r>
              <a:rPr lang="en-US" sz="2000" b="1" dirty="0" smtClean="0"/>
              <a:t>. 18.299.000</a:t>
            </a:r>
            <a:endParaRPr lang="en-US" sz="2000" dirty="0"/>
          </a:p>
        </p:txBody>
      </p:sp>
      <p:sp>
        <p:nvSpPr>
          <p:cNvPr id="27" name="Rectangle 26"/>
          <p:cNvSpPr/>
          <p:nvPr/>
        </p:nvSpPr>
        <p:spPr>
          <a:xfrm>
            <a:off x="5730012" y="3921342"/>
            <a:ext cx="18806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/>
              <a:t>Rp</a:t>
            </a:r>
            <a:r>
              <a:rPr lang="en-US" sz="2000" b="1" dirty="0"/>
              <a:t> 22.999.000</a:t>
            </a:r>
            <a:endParaRPr lang="en-US" sz="2000" dirty="0"/>
          </a:p>
        </p:txBody>
      </p:sp>
      <p:sp>
        <p:nvSpPr>
          <p:cNvPr id="28" name="Rectangle 27"/>
          <p:cNvSpPr/>
          <p:nvPr/>
        </p:nvSpPr>
        <p:spPr>
          <a:xfrm>
            <a:off x="1178653" y="4336313"/>
            <a:ext cx="23070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Rp</a:t>
            </a:r>
            <a:r>
              <a:rPr lang="en-US" sz="2400" b="1" dirty="0" smtClean="0"/>
              <a:t>. 14,999,000</a:t>
            </a:r>
            <a:endParaRPr lang="en-US" sz="2400" dirty="0"/>
          </a:p>
        </p:txBody>
      </p:sp>
      <p:cxnSp>
        <p:nvCxnSpPr>
          <p:cNvPr id="29" name="Straight Connector 28"/>
          <p:cNvCxnSpPr>
            <a:stCxn id="21" idx="1"/>
            <a:endCxn id="21" idx="3"/>
          </p:cNvCxnSpPr>
          <p:nvPr/>
        </p:nvCxnSpPr>
        <p:spPr bwMode="auto">
          <a:xfrm>
            <a:off x="1356587" y="4135254"/>
            <a:ext cx="195117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/>
          <p:cNvCxnSpPr/>
          <p:nvPr/>
        </p:nvCxnSpPr>
        <p:spPr bwMode="auto">
          <a:xfrm>
            <a:off x="5659480" y="4135254"/>
            <a:ext cx="195117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Rectangle 34"/>
          <p:cNvSpPr/>
          <p:nvPr/>
        </p:nvSpPr>
        <p:spPr>
          <a:xfrm>
            <a:off x="5516812" y="4335309"/>
            <a:ext cx="23070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Rp</a:t>
            </a:r>
            <a:r>
              <a:rPr lang="en-US" sz="2400" b="1" dirty="0" smtClean="0"/>
              <a:t>. 18,999,000</a:t>
            </a:r>
            <a:endParaRPr lang="en-US" sz="2400" dirty="0"/>
          </a:p>
        </p:txBody>
      </p:sp>
      <p:pic>
        <p:nvPicPr>
          <p:cNvPr id="88072" name="Picture 8" descr="Hasil gambar untuk price png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40" y="573412"/>
            <a:ext cx="321049" cy="3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2736262" y="4750575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s/d 30 </a:t>
            </a:r>
            <a:r>
              <a:rPr lang="en-US" sz="1200" i="1" dirty="0" err="1" smtClean="0"/>
              <a:t>Januari</a:t>
            </a:r>
            <a:endParaRPr lang="en-US" sz="1600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7039155" y="4781550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s/d 30 </a:t>
            </a:r>
            <a:r>
              <a:rPr lang="en-US" sz="1200" i="1" dirty="0" err="1" smtClean="0"/>
              <a:t>Januari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4287229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5" grpId="0"/>
      <p:bldP spid="38" grpId="0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2" name="Picture 4" descr="Hasil gambar untuk technolog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501" r="27500"/>
          <a:stretch/>
        </p:blipFill>
        <p:spPr bwMode="auto">
          <a:xfrm>
            <a:off x="0" y="0"/>
            <a:ext cx="9144000" cy="515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85800" y="1863864"/>
            <a:ext cx="297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Terimakasih</a:t>
            </a:r>
            <a:endParaRPr lang="en-US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2577703"/>
            <a:ext cx="883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informasi</a:t>
            </a:r>
            <a:r>
              <a:rPr lang="en-US" sz="2000" dirty="0" smtClean="0"/>
              <a:t> </a:t>
            </a:r>
            <a:r>
              <a:rPr lang="en-US" sz="2000" dirty="0" err="1" smtClean="0"/>
              <a:t>produk</a:t>
            </a:r>
            <a:r>
              <a:rPr lang="en-US" sz="2000" dirty="0" smtClean="0"/>
              <a:t> Asus </a:t>
            </a:r>
            <a:r>
              <a:rPr lang="en-US" sz="2000" dirty="0" err="1" smtClean="0"/>
              <a:t>lainya</a:t>
            </a:r>
            <a:r>
              <a:rPr lang="en-US" sz="2000" dirty="0" smtClean="0"/>
              <a:t> , </a:t>
            </a:r>
            <a:r>
              <a:rPr lang="en-US" sz="2000" dirty="0" err="1" smtClean="0"/>
              <a:t>kunjungi</a:t>
            </a:r>
            <a:endParaRPr lang="en-US" sz="2000" dirty="0" smtClean="0"/>
          </a:p>
          <a:p>
            <a:r>
              <a:rPr lang="en-US" sz="2400" dirty="0" smtClean="0"/>
              <a:t>https://www.asus.com/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26583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 design template">
  <a:themeElements>
    <a:clrScheme name="Office Theme 3">
      <a:dk1>
        <a:srgbClr val="006699"/>
      </a:dk1>
      <a:lt1>
        <a:srgbClr val="FFFFFF"/>
      </a:lt1>
      <a:dk2>
        <a:srgbClr val="333399"/>
      </a:dk2>
      <a:lt2>
        <a:srgbClr val="FFFFFF"/>
      </a:lt2>
      <a:accent1>
        <a:srgbClr val="0099CC"/>
      </a:accent1>
      <a:accent2>
        <a:srgbClr val="0386AF"/>
      </a:accent2>
      <a:accent3>
        <a:srgbClr val="ADADCA"/>
      </a:accent3>
      <a:accent4>
        <a:srgbClr val="DADADA"/>
      </a:accent4>
      <a:accent5>
        <a:srgbClr val="AACAE2"/>
      </a:accent5>
      <a:accent6>
        <a:srgbClr val="02799E"/>
      </a:accent6>
      <a:hlink>
        <a:srgbClr val="FFCC00"/>
      </a:hlink>
      <a:folHlink>
        <a:srgbClr val="6699FF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Office Theme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 design template</Template>
  <TotalTime>214</TotalTime>
  <Words>135</Words>
  <Application>Microsoft Office PowerPoint</Application>
  <PresentationFormat>On-screen Show (16:9)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Times New Roman</vt:lpstr>
      <vt:lpstr>Wingdings</vt:lpstr>
      <vt:lpstr>Arial Black</vt:lpstr>
      <vt:lpstr>Pixel design template</vt:lpstr>
      <vt:lpstr>ASUS  ZenBook 13  UX33FN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Asus ZenBook 13</dc:title>
  <dc:creator>dimpul</dc:creator>
  <cp:lastModifiedBy>dimpul</cp:lastModifiedBy>
  <cp:revision>21</cp:revision>
  <cp:lastPrinted>1601-01-01T00:00:00Z</cp:lastPrinted>
  <dcterms:created xsi:type="dcterms:W3CDTF">2019-01-20T16:34:19Z</dcterms:created>
  <dcterms:modified xsi:type="dcterms:W3CDTF">2019-01-20T20:09:10Z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TC102037841033</vt:lpwstr>
  </property>
</Properties>
</file>