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IBM Plex Serif"/>
      <p:regular r:id="rId10"/>
      <p:bold r:id="rId11"/>
      <p:italic r:id="rId12"/>
      <p:boldItalic r:id="rId13"/>
    </p:embeddedFont>
    <p:embeddedFont>
      <p:font typeface="Archivo Medium"/>
      <p:regular r:id="rId14"/>
      <p:bold r:id="rId15"/>
      <p:italic r:id="rId16"/>
      <p:boldItalic r:id="rId17"/>
    </p:embeddedFont>
    <p:embeddedFont>
      <p:font typeface="IBM Plex Serif Medium"/>
      <p:regular r:id="rId18"/>
      <p:bold r:id="rId19"/>
      <p:italic r:id="rId20"/>
      <p:boldItalic r:id="rId21"/>
    </p:embeddedFont>
    <p:embeddedFont>
      <p:font typeface="Archivo"/>
      <p:regular r:id="rId22"/>
      <p:bold r:id="rId23"/>
      <p:italic r:id="rId24"/>
      <p:boldItalic r:id="rId25"/>
    </p:embeddedFont>
    <p:embeddedFont>
      <p:font typeface="Archivo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erifMedium-italic.fntdata"/><Relationship Id="rId22" Type="http://schemas.openxmlformats.org/officeDocument/2006/relationships/font" Target="fonts/Archivo-regular.fntdata"/><Relationship Id="rId21" Type="http://schemas.openxmlformats.org/officeDocument/2006/relationships/font" Target="fonts/IBMPlexSerifMedium-boldItalic.fntdata"/><Relationship Id="rId24" Type="http://schemas.openxmlformats.org/officeDocument/2006/relationships/font" Target="fonts/Archivo-italic.fntdata"/><Relationship Id="rId23" Type="http://schemas.openxmlformats.org/officeDocument/2006/relationships/font" Target="fonts/Archiv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SemiBold-regular.fntdata"/><Relationship Id="rId25" Type="http://schemas.openxmlformats.org/officeDocument/2006/relationships/font" Target="fonts/Archivo-boldItalic.fntdata"/><Relationship Id="rId28" Type="http://schemas.openxmlformats.org/officeDocument/2006/relationships/font" Target="fonts/ArchivoSemiBold-italic.fntdata"/><Relationship Id="rId27" Type="http://schemas.openxmlformats.org/officeDocument/2006/relationships/font" Target="fonts/Archivo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chivoSemi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IBMPlexSerif-bold.fntdata"/><Relationship Id="rId10" Type="http://schemas.openxmlformats.org/officeDocument/2006/relationships/font" Target="fonts/IBMPlexSerif-regular.fntdata"/><Relationship Id="rId13" Type="http://schemas.openxmlformats.org/officeDocument/2006/relationships/font" Target="fonts/IBMPlexSerif-boldItalic.fntdata"/><Relationship Id="rId12" Type="http://schemas.openxmlformats.org/officeDocument/2006/relationships/font" Target="fonts/IBMPlexSerif-italic.fntdata"/><Relationship Id="rId15" Type="http://schemas.openxmlformats.org/officeDocument/2006/relationships/font" Target="fonts/ArchivoMedium-bold.fntdata"/><Relationship Id="rId14" Type="http://schemas.openxmlformats.org/officeDocument/2006/relationships/font" Target="fonts/ArchivoMedium-regular.fntdata"/><Relationship Id="rId17" Type="http://schemas.openxmlformats.org/officeDocument/2006/relationships/font" Target="fonts/ArchivoMedium-boldItalic.fntdata"/><Relationship Id="rId16" Type="http://schemas.openxmlformats.org/officeDocument/2006/relationships/font" Target="fonts/ArchivoMedium-italic.fntdata"/><Relationship Id="rId19" Type="http://schemas.openxmlformats.org/officeDocument/2006/relationships/font" Target="fonts/IBMPlexSerifMedium-bold.fntdata"/><Relationship Id="rId18" Type="http://schemas.openxmlformats.org/officeDocument/2006/relationships/font" Target="fonts/IBMPlexSerif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42f02aa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42f02aaf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and thank you for being here today.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Imagine a world where creating impactful presentations is as simple as typing a prompt. No more hours spent designing slides or rehearsing narration—just an idea, and the technology does the rest. That’s the power of MetaVox.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MetaVox is a groundbreaking AI-driven solution that transforms the way professionals and educators develop and deliver presentations. Using cutting-edge AI, it generates high-quality slides from simple text inputs and synchronizes them with live voice narration—creating a seamless, dynamic, and engaging experience for audiences worldwide.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Whether you're a business leader, a teacher, or a content creator, MetaVox empowers you to focus on what truly matters—delivering your message with clarity and impact. Today, I’m excited to show you how MetaVox is revolutionizing presentations and making communication effortless. Let’s dive 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42f02aaf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42f02aaf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Before we dive into the details, let’s take a quick look at today’s agenda.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Who We Are – I’ll start by introducing MetaVox, our mission, and what drives us to innovate in the presentation space.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Customers – Next, we’ll discuss who benefits from MetaVox and how our solution is transforming their workflows.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Products – We’ll then explore MetaVox’s key offerings, showcasing how our AI-powered technology simplifies and enhances presentations.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Contact Information – Finally, we’ll wrap up with ways you can reach out to us for further discussions, partnerships, or product inquiries.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By the end of this session, you’ll have a clear understanding of how MetaVox is redefining the future of presentations. Let’s get started!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42f02aaf68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42f02aaf68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MetaVox, our vision is simple yet powerful: </a:t>
            </a:r>
            <a:r>
              <a:rPr b="1" lang="en">
                <a:solidFill>
                  <a:schemeClr val="dk1"/>
                </a:solidFill>
              </a:rPr>
              <a:t>to redefine the way people create and deliver presentations through AI-driven automation and seamless voice narration.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believe that presentations should be about </a:t>
            </a:r>
            <a:r>
              <a:rPr b="1" lang="en">
                <a:solidFill>
                  <a:schemeClr val="dk1"/>
                </a:solidFill>
              </a:rPr>
              <a:t>ideas, not effort</a:t>
            </a:r>
            <a:r>
              <a:rPr lang="en">
                <a:solidFill>
                  <a:schemeClr val="dk1"/>
                </a:solidFill>
              </a:rPr>
              <a:t>. Too often, professionals and educators spend hours crafting slides, fine-tuning visuals, and rehearsing narration—time that could be better spent refining their message and engaging with their audience.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MetaVox eliminates these barriers by using advanced AI to generate compelling presentations from simple prompts and enhance them with natural, synchronized voice narration. Our goal is to make </a:t>
            </a:r>
            <a:r>
              <a:rPr b="1" lang="en">
                <a:solidFill>
                  <a:schemeClr val="dk1"/>
                </a:solidFill>
              </a:rPr>
              <a:t>every presentation effortless, engaging, and impactful</a:t>
            </a:r>
            <a:r>
              <a:rPr lang="en">
                <a:solidFill>
                  <a:schemeClr val="dk1"/>
                </a:solidFill>
              </a:rPr>
              <a:t>, whether it’s for business, education, or content creation.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we continue to push the boundaries of AI and automation, our vision remains clear: </a:t>
            </a:r>
            <a:r>
              <a:rPr b="1" lang="en">
                <a:solidFill>
                  <a:schemeClr val="dk1"/>
                </a:solidFill>
              </a:rPr>
              <a:t>empowering anyone, anywhere, to communicate their ideas with confidence and clarity.</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With that in mind, let’s take a closer look at who we are and what drives us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42f02aaf6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42f02aaf6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brings us to the end of our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all for your time and attention today. We’re excited about the future of MetaVox and how it’s transforming the way professionals and educators create and deliver presentations.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have any questions, I’d love to answer them now. And if you’d like to connect later, feel free to reach out—we’d be happy to continue the conversation.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again, thank you, and I look forward to seeing how MetaVox can help you elevate your presentations!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p:nvPr>
            <p:ph idx="2" type="pic"/>
          </p:nvPr>
        </p:nvSpPr>
        <p:spPr>
          <a:xfrm>
            <a:off x="236850" y="2068225"/>
            <a:ext cx="8661300" cy="2851800"/>
          </a:xfrm>
          <a:prstGeom prst="roundRect">
            <a:avLst>
              <a:gd fmla="val 7221" name="adj"/>
            </a:avLst>
          </a:prstGeom>
          <a:noFill/>
          <a:ln>
            <a:noFill/>
          </a:ln>
        </p:spPr>
      </p:sp>
      <p:sp>
        <p:nvSpPr>
          <p:cNvPr id="10" name="Google Shape;10;p2"/>
          <p:cNvSpPr txBox="1"/>
          <p:nvPr>
            <p:ph type="title"/>
          </p:nvPr>
        </p:nvSpPr>
        <p:spPr>
          <a:xfrm>
            <a:off x="390550" y="513788"/>
            <a:ext cx="8372700" cy="968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6000"/>
              <a:buFont typeface="Archivo SemiBold"/>
              <a:buNone/>
              <a:defRPr sz="6000">
                <a:solidFill>
                  <a:schemeClr val="lt1"/>
                </a:solidFill>
              </a:defRPr>
            </a:lvl1pPr>
            <a:lvl2pPr lvl="1"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2pPr>
            <a:lvl3pPr lvl="2"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3pPr>
            <a:lvl4pPr lvl="3"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4pPr>
            <a:lvl5pPr lvl="4"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5pPr>
            <a:lvl6pPr lvl="5"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6pPr>
            <a:lvl7pPr lvl="6"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7pPr>
            <a:lvl8pPr lvl="7"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8pPr>
            <a:lvl9pPr lvl="8"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9pPr>
          </a:lstStyle>
          <a:p/>
        </p:txBody>
      </p:sp>
      <p:sp>
        <p:nvSpPr>
          <p:cNvPr id="11" name="Google Shape;11;p2"/>
          <p:cNvSpPr txBox="1"/>
          <p:nvPr>
            <p:ph idx="1" type="subTitle"/>
          </p:nvPr>
        </p:nvSpPr>
        <p:spPr>
          <a:xfrm>
            <a:off x="390550" y="1430263"/>
            <a:ext cx="8372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BM Plex Serif SemiBold"/>
              <a:buNone/>
              <a:defRPr>
                <a:solidFill>
                  <a:schemeClr val="lt1"/>
                </a:solidFill>
              </a:defRPr>
            </a:lvl1pPr>
            <a:lvl2pPr lvl="1" algn="ctr">
              <a:spcBef>
                <a:spcPts val="0"/>
              </a:spcBef>
              <a:spcAft>
                <a:spcPts val="0"/>
              </a:spcAft>
              <a:buClr>
                <a:schemeClr val="lt1"/>
              </a:buClr>
              <a:buSzPts val="1600"/>
              <a:buFont typeface="IBM Plex Serif SemiBold"/>
              <a:buNone/>
              <a:defRPr>
                <a:solidFill>
                  <a:schemeClr val="lt1"/>
                </a:solidFill>
              </a:defRPr>
            </a:lvl2pPr>
            <a:lvl3pPr lvl="2" algn="ctr">
              <a:spcBef>
                <a:spcPts val="0"/>
              </a:spcBef>
              <a:spcAft>
                <a:spcPts val="0"/>
              </a:spcAft>
              <a:buClr>
                <a:schemeClr val="lt1"/>
              </a:buClr>
              <a:buSzPts val="1600"/>
              <a:buFont typeface="IBM Plex Serif SemiBold"/>
              <a:buNone/>
              <a:defRPr>
                <a:solidFill>
                  <a:schemeClr val="lt1"/>
                </a:solidFill>
              </a:defRPr>
            </a:lvl3pPr>
            <a:lvl4pPr lvl="3" algn="ctr">
              <a:spcBef>
                <a:spcPts val="0"/>
              </a:spcBef>
              <a:spcAft>
                <a:spcPts val="0"/>
              </a:spcAft>
              <a:buClr>
                <a:schemeClr val="lt1"/>
              </a:buClr>
              <a:buSzPts val="1600"/>
              <a:buFont typeface="IBM Plex Serif SemiBold"/>
              <a:buNone/>
              <a:defRPr>
                <a:solidFill>
                  <a:schemeClr val="lt1"/>
                </a:solidFill>
              </a:defRPr>
            </a:lvl4pPr>
            <a:lvl5pPr lvl="4" algn="ctr">
              <a:spcBef>
                <a:spcPts val="0"/>
              </a:spcBef>
              <a:spcAft>
                <a:spcPts val="0"/>
              </a:spcAft>
              <a:buClr>
                <a:schemeClr val="lt1"/>
              </a:buClr>
              <a:buSzPts val="1600"/>
              <a:buFont typeface="IBM Plex Serif SemiBold"/>
              <a:buNone/>
              <a:defRPr>
                <a:solidFill>
                  <a:schemeClr val="lt1"/>
                </a:solidFill>
              </a:defRPr>
            </a:lvl5pPr>
            <a:lvl6pPr lvl="5" algn="ctr">
              <a:spcBef>
                <a:spcPts val="0"/>
              </a:spcBef>
              <a:spcAft>
                <a:spcPts val="0"/>
              </a:spcAft>
              <a:buClr>
                <a:schemeClr val="lt1"/>
              </a:buClr>
              <a:buSzPts val="1600"/>
              <a:buFont typeface="IBM Plex Serif SemiBold"/>
              <a:buNone/>
              <a:defRPr>
                <a:solidFill>
                  <a:schemeClr val="lt1"/>
                </a:solidFill>
              </a:defRPr>
            </a:lvl6pPr>
            <a:lvl7pPr lvl="6" algn="ctr">
              <a:spcBef>
                <a:spcPts val="0"/>
              </a:spcBef>
              <a:spcAft>
                <a:spcPts val="0"/>
              </a:spcAft>
              <a:buClr>
                <a:schemeClr val="lt1"/>
              </a:buClr>
              <a:buSzPts val="1600"/>
              <a:buFont typeface="IBM Plex Serif SemiBold"/>
              <a:buNone/>
              <a:defRPr>
                <a:solidFill>
                  <a:schemeClr val="lt1"/>
                </a:solidFill>
              </a:defRPr>
            </a:lvl7pPr>
            <a:lvl8pPr lvl="7" algn="ctr">
              <a:spcBef>
                <a:spcPts val="0"/>
              </a:spcBef>
              <a:spcAft>
                <a:spcPts val="0"/>
              </a:spcAft>
              <a:buClr>
                <a:schemeClr val="lt1"/>
              </a:buClr>
              <a:buSzPts val="1600"/>
              <a:buFont typeface="IBM Plex Serif SemiBold"/>
              <a:buNone/>
              <a:defRPr>
                <a:solidFill>
                  <a:schemeClr val="lt1"/>
                </a:solidFill>
              </a:defRPr>
            </a:lvl8pPr>
            <a:lvl9pPr lvl="8" algn="ctr">
              <a:spcBef>
                <a:spcPts val="0"/>
              </a:spcBef>
              <a:spcAft>
                <a:spcPts val="0"/>
              </a:spcAft>
              <a:buClr>
                <a:schemeClr val="lt1"/>
              </a:buClr>
              <a:buSzPts val="1600"/>
              <a:buFont typeface="IBM Plex Serif SemiBold"/>
              <a:buNone/>
              <a:defRPr>
                <a:solidFill>
                  <a:schemeClr val="lt1"/>
                </a:solidFill>
              </a:defRPr>
            </a:lvl9pPr>
          </a:lstStyle>
          <a:p/>
        </p:txBody>
      </p:sp>
      <p:cxnSp>
        <p:nvCxnSpPr>
          <p:cNvPr id="12" name="Google Shape;12;p2"/>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13" name="Google Shape;13;p2"/>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story">
  <p:cSld name="BIG_NUMBER">
    <p:bg>
      <p:bgPr>
        <a:solidFill>
          <a:schemeClr val="lt1"/>
        </a:solidFill>
      </p:bgPr>
    </p:bg>
    <p:spTree>
      <p:nvGrpSpPr>
        <p:cNvPr id="92" name="Shape 92"/>
        <p:cNvGrpSpPr/>
        <p:nvPr/>
      </p:nvGrpSpPr>
      <p:grpSpPr>
        <a:xfrm>
          <a:off x="0" y="0"/>
          <a:ext cx="0" cy="0"/>
          <a:chOff x="0" y="0"/>
          <a:chExt cx="0" cy="0"/>
        </a:xfrm>
      </p:grpSpPr>
      <p:sp>
        <p:nvSpPr>
          <p:cNvPr id="93" name="Google Shape;93;p11"/>
          <p:cNvSpPr/>
          <p:nvPr/>
        </p:nvSpPr>
        <p:spPr>
          <a:xfrm>
            <a:off x="162975" y="142400"/>
            <a:ext cx="3911700" cy="483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94" name="Google Shape;94;p11"/>
          <p:cNvSpPr/>
          <p:nvPr>
            <p:ph idx="2" type="pic"/>
          </p:nvPr>
        </p:nvSpPr>
        <p:spPr>
          <a:xfrm>
            <a:off x="996550" y="874499"/>
            <a:ext cx="2244600" cy="3330900"/>
          </a:xfrm>
          <a:prstGeom prst="roundRect">
            <a:avLst>
              <a:gd fmla="val 50000" name="adj"/>
            </a:avLst>
          </a:prstGeom>
          <a:noFill/>
          <a:ln>
            <a:noFill/>
          </a:ln>
        </p:spPr>
      </p:sp>
      <p:sp>
        <p:nvSpPr>
          <p:cNvPr id="95" name="Google Shape;95;p11"/>
          <p:cNvSpPr txBox="1"/>
          <p:nvPr>
            <p:ph type="title"/>
          </p:nvPr>
        </p:nvSpPr>
        <p:spPr>
          <a:xfrm>
            <a:off x="4565075" y="316525"/>
            <a:ext cx="4109400" cy="1164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000"/>
              <a:buFont typeface="Archivo SemiBold"/>
              <a:buNone/>
              <a:defRPr/>
            </a:lvl1pPr>
            <a:lvl2pPr lvl="1">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96" name="Google Shape;96;p11"/>
          <p:cNvSpPr txBox="1"/>
          <p:nvPr>
            <p:ph idx="1" type="subTitle"/>
          </p:nvPr>
        </p:nvSpPr>
        <p:spPr>
          <a:xfrm>
            <a:off x="4565075" y="1623575"/>
            <a:ext cx="41094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97" name="Google Shape;97;p11"/>
          <p:cNvSpPr txBox="1"/>
          <p:nvPr>
            <p:ph idx="3" type="body"/>
          </p:nvPr>
        </p:nvSpPr>
        <p:spPr>
          <a:xfrm>
            <a:off x="4565075" y="2126675"/>
            <a:ext cx="4109400" cy="1098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98" name="Google Shape;98;p11"/>
          <p:cNvSpPr txBox="1"/>
          <p:nvPr>
            <p:ph idx="4" type="subTitle"/>
          </p:nvPr>
        </p:nvSpPr>
        <p:spPr>
          <a:xfrm>
            <a:off x="4565075" y="3225275"/>
            <a:ext cx="41094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99" name="Google Shape;99;p11"/>
          <p:cNvSpPr txBox="1"/>
          <p:nvPr>
            <p:ph idx="5" type="body"/>
          </p:nvPr>
        </p:nvSpPr>
        <p:spPr>
          <a:xfrm>
            <a:off x="4565075" y="3728375"/>
            <a:ext cx="4109400" cy="1098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type="blank">
  <p:cSld name="BLANK">
    <p:bg>
      <p:bgPr>
        <a:solidFill>
          <a:schemeClr val="lt1"/>
        </a:solidFill>
      </p:bgPr>
    </p:bg>
    <p:spTree>
      <p:nvGrpSpPr>
        <p:cNvPr id="100" name="Shape 100"/>
        <p:cNvGrpSpPr/>
        <p:nvPr/>
      </p:nvGrpSpPr>
      <p:grpSpPr>
        <a:xfrm>
          <a:off x="0" y="0"/>
          <a:ext cx="0" cy="0"/>
          <a:chOff x="0" y="0"/>
          <a:chExt cx="0" cy="0"/>
        </a:xfrm>
      </p:grpSpPr>
      <p:sp>
        <p:nvSpPr>
          <p:cNvPr id="101" name="Google Shape;101;p12"/>
          <p:cNvSpPr/>
          <p:nvPr>
            <p:ph idx="2" type="pic"/>
          </p:nvPr>
        </p:nvSpPr>
        <p:spPr>
          <a:xfrm>
            <a:off x="390550" y="516500"/>
            <a:ext cx="2736000" cy="4502100"/>
          </a:xfrm>
          <a:prstGeom prst="roundRect">
            <a:avLst>
              <a:gd fmla="val 4168" name="adj"/>
            </a:avLst>
          </a:prstGeom>
          <a:noFill/>
          <a:ln>
            <a:noFill/>
          </a:ln>
        </p:spPr>
      </p:sp>
      <p:sp>
        <p:nvSpPr>
          <p:cNvPr id="102" name="Google Shape;102;p12"/>
          <p:cNvSpPr/>
          <p:nvPr>
            <p:ph idx="3" type="pic"/>
          </p:nvPr>
        </p:nvSpPr>
        <p:spPr>
          <a:xfrm>
            <a:off x="3208850" y="516500"/>
            <a:ext cx="2736000" cy="2183400"/>
          </a:xfrm>
          <a:prstGeom prst="roundRect">
            <a:avLst>
              <a:gd fmla="val 4168" name="adj"/>
            </a:avLst>
          </a:prstGeom>
          <a:noFill/>
          <a:ln>
            <a:noFill/>
          </a:ln>
        </p:spPr>
      </p:sp>
      <p:sp>
        <p:nvSpPr>
          <p:cNvPr id="103" name="Google Shape;103;p12"/>
          <p:cNvSpPr/>
          <p:nvPr>
            <p:ph idx="4" type="pic"/>
          </p:nvPr>
        </p:nvSpPr>
        <p:spPr>
          <a:xfrm>
            <a:off x="3208850" y="2786900"/>
            <a:ext cx="2736000" cy="2231700"/>
          </a:xfrm>
          <a:prstGeom prst="roundRect">
            <a:avLst>
              <a:gd fmla="val 4168" name="adj"/>
            </a:avLst>
          </a:prstGeom>
          <a:noFill/>
          <a:ln>
            <a:noFill/>
          </a:ln>
        </p:spPr>
      </p:sp>
      <p:sp>
        <p:nvSpPr>
          <p:cNvPr id="104" name="Google Shape;104;p12"/>
          <p:cNvSpPr/>
          <p:nvPr>
            <p:ph idx="5" type="pic"/>
          </p:nvPr>
        </p:nvSpPr>
        <p:spPr>
          <a:xfrm>
            <a:off x="6027150" y="2174900"/>
            <a:ext cx="2736000" cy="2843700"/>
          </a:xfrm>
          <a:prstGeom prst="roundRect">
            <a:avLst>
              <a:gd fmla="val 4168" name="adj"/>
            </a:avLst>
          </a:prstGeom>
          <a:noFill/>
          <a:ln>
            <a:noFill/>
          </a:ln>
        </p:spPr>
      </p:sp>
      <p:sp>
        <p:nvSpPr>
          <p:cNvPr id="105" name="Google Shape;105;p12"/>
          <p:cNvSpPr/>
          <p:nvPr>
            <p:ph idx="6" type="pic"/>
          </p:nvPr>
        </p:nvSpPr>
        <p:spPr>
          <a:xfrm>
            <a:off x="6027150" y="516500"/>
            <a:ext cx="2736000" cy="1566300"/>
          </a:xfrm>
          <a:prstGeom prst="roundRect">
            <a:avLst>
              <a:gd fmla="val 4168" name="adj"/>
            </a:avLst>
          </a:prstGeom>
          <a:noFill/>
          <a:ln>
            <a:noFill/>
          </a:ln>
        </p:spPr>
      </p:sp>
      <p:sp>
        <p:nvSpPr>
          <p:cNvPr id="106" name="Google Shape;106;p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tx1"/>
                </a:solidFill>
              </a:defRPr>
            </a:lvl1pPr>
            <a:lvl2pPr lvl="1">
              <a:buNone/>
              <a:defRPr sz="1300">
                <a:solidFill>
                  <a:schemeClr val="tx1"/>
                </a:solidFill>
              </a:defRPr>
            </a:lvl2pPr>
            <a:lvl3pPr lvl="2">
              <a:buNone/>
              <a:defRPr sz="1300">
                <a:solidFill>
                  <a:schemeClr val="tx1"/>
                </a:solidFill>
              </a:defRPr>
            </a:lvl3pPr>
            <a:lvl4pPr lvl="3">
              <a:buNone/>
              <a:defRPr sz="1300">
                <a:solidFill>
                  <a:schemeClr val="tx1"/>
                </a:solidFill>
              </a:defRPr>
            </a:lvl4pPr>
            <a:lvl5pPr lvl="4">
              <a:buNone/>
              <a:defRPr sz="1300">
                <a:solidFill>
                  <a:schemeClr val="tx1"/>
                </a:solidFill>
              </a:defRPr>
            </a:lvl5pPr>
            <a:lvl6pPr lvl="5">
              <a:buNone/>
              <a:defRPr sz="1300">
                <a:solidFill>
                  <a:schemeClr val="tx1"/>
                </a:solidFill>
              </a:defRPr>
            </a:lvl6pPr>
            <a:lvl7pPr lvl="6">
              <a:buNone/>
              <a:defRPr sz="1300">
                <a:solidFill>
                  <a:schemeClr val="tx1"/>
                </a:solidFill>
              </a:defRPr>
            </a:lvl7pPr>
            <a:lvl8pPr lvl="7">
              <a:buNone/>
              <a:defRPr sz="1300">
                <a:solidFill>
                  <a:schemeClr val="tx1"/>
                </a:solidFill>
              </a:defRPr>
            </a:lvl8pPr>
            <a:lvl9pPr lvl="8">
              <a:buNone/>
              <a:defRPr sz="1300">
                <a:solidFill>
                  <a:schemeClr val="tx1"/>
                </a:solidFill>
              </a:defRPr>
            </a:lvl9pPr>
          </a:lstStyle>
          <a:p>
            <a:pPr indent="0" lvl="0" marL="0" rtl="0" algn="l">
              <a:spcBef>
                <a:spcPts val="0"/>
              </a:spcBef>
              <a:spcAft>
                <a:spcPts val="0"/>
              </a:spcAft>
              <a:buNone/>
            </a:pPr>
            <a:fld id="{00000000-1234-1234-1234-123412341234}" type="slidenum">
              <a:rPr lang="en"/>
              <a:t>‹#›</a:t>
            </a:fld>
            <a:endParaRPr/>
          </a:p>
        </p:txBody>
      </p:sp>
      <p:cxnSp>
        <p:nvCxnSpPr>
          <p:cNvPr id="107" name="Google Shape;107;p12"/>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108" name="Google Shape;108;p12"/>
          <p:cNvSpPr txBox="1"/>
          <p:nvPr>
            <p:ph idx="7"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Divider">
  <p:cSld name="TITLE_1">
    <p:bg>
      <p:bgPr>
        <a:solidFill>
          <a:schemeClr val="lt1"/>
        </a:solidFill>
      </p:bgPr>
    </p:bg>
    <p:spTree>
      <p:nvGrpSpPr>
        <p:cNvPr id="109" name="Shape 109"/>
        <p:cNvGrpSpPr/>
        <p:nvPr/>
      </p:nvGrpSpPr>
      <p:grpSpPr>
        <a:xfrm>
          <a:off x="0" y="0"/>
          <a:ext cx="0" cy="0"/>
          <a:chOff x="0" y="0"/>
          <a:chExt cx="0" cy="0"/>
        </a:xfrm>
      </p:grpSpPr>
      <p:sp>
        <p:nvSpPr>
          <p:cNvPr id="110" name="Google Shape;110;p13"/>
          <p:cNvSpPr/>
          <p:nvPr>
            <p:ph idx="2" type="pic"/>
          </p:nvPr>
        </p:nvSpPr>
        <p:spPr>
          <a:xfrm>
            <a:off x="161800" y="148200"/>
            <a:ext cx="8830200" cy="4118700"/>
          </a:xfrm>
          <a:prstGeom prst="roundRect">
            <a:avLst>
              <a:gd fmla="val 4111" name="adj"/>
            </a:avLst>
          </a:prstGeom>
          <a:noFill/>
          <a:ln>
            <a:noFill/>
          </a:ln>
        </p:spPr>
      </p:sp>
      <p:sp>
        <p:nvSpPr>
          <p:cNvPr id="111" name="Google Shape;111;p13"/>
          <p:cNvSpPr txBox="1"/>
          <p:nvPr>
            <p:ph idx="1" type="subTitle"/>
          </p:nvPr>
        </p:nvSpPr>
        <p:spPr>
          <a:xfrm>
            <a:off x="156900" y="4448550"/>
            <a:ext cx="8830200" cy="503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1pPr>
            <a:lvl2pPr lvl="1"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2pPr>
            <a:lvl3pPr lvl="2"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3pPr>
            <a:lvl4pPr lvl="3"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4pPr>
            <a:lvl5pPr lvl="4"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5pPr>
            <a:lvl6pPr lvl="5"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6pPr>
            <a:lvl7pPr lvl="6"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7pPr>
            <a:lvl8pPr lvl="7"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8pPr>
            <a:lvl9pPr lvl="8"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p:cSld name="CUSTOM">
    <p:bg>
      <p:bgPr>
        <a:solidFill>
          <a:schemeClr val="lt2"/>
        </a:solidFill>
      </p:bgPr>
    </p:bg>
    <p:spTree>
      <p:nvGrpSpPr>
        <p:cNvPr id="112" name="Shape 112"/>
        <p:cNvGrpSpPr/>
        <p:nvPr/>
      </p:nvGrpSpPr>
      <p:grpSpPr>
        <a:xfrm>
          <a:off x="0" y="0"/>
          <a:ext cx="0" cy="0"/>
          <a:chOff x="0" y="0"/>
          <a:chExt cx="0" cy="0"/>
        </a:xfrm>
      </p:grpSpPr>
      <p:sp>
        <p:nvSpPr>
          <p:cNvPr id="113" name="Google Shape;113;p14"/>
          <p:cNvSpPr/>
          <p:nvPr>
            <p:ph idx="2" type="pic"/>
          </p:nvPr>
        </p:nvSpPr>
        <p:spPr>
          <a:xfrm>
            <a:off x="4572100" y="194400"/>
            <a:ext cx="4368600" cy="4754700"/>
          </a:xfrm>
          <a:prstGeom prst="roundRect">
            <a:avLst>
              <a:gd fmla="val 3533" name="adj"/>
            </a:avLst>
          </a:prstGeom>
          <a:noFill/>
          <a:ln>
            <a:noFill/>
          </a:ln>
        </p:spPr>
      </p:sp>
      <p:sp>
        <p:nvSpPr>
          <p:cNvPr id="114" name="Google Shape;114;p14"/>
          <p:cNvSpPr txBox="1"/>
          <p:nvPr>
            <p:ph idx="1" type="subTitle"/>
          </p:nvPr>
        </p:nvSpPr>
        <p:spPr>
          <a:xfrm>
            <a:off x="391925" y="2038075"/>
            <a:ext cx="37374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1pPr>
            <a:lvl2pPr lvl="1"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2pPr>
            <a:lvl3pPr lvl="2"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3pPr>
            <a:lvl4pPr lvl="3"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4pPr>
            <a:lvl5pPr lvl="4"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5pPr>
            <a:lvl6pPr lvl="5"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6pPr>
            <a:lvl7pPr lvl="6"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7pPr>
            <a:lvl8pPr lvl="7"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8pPr>
            <a:lvl9pPr lvl="8"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9pPr>
          </a:lstStyle>
          <a:p/>
        </p:txBody>
      </p:sp>
      <p:sp>
        <p:nvSpPr>
          <p:cNvPr id="115" name="Google Shape;115;p14"/>
          <p:cNvSpPr txBox="1"/>
          <p:nvPr>
            <p:ph idx="3" type="subTitle"/>
          </p:nvPr>
        </p:nvSpPr>
        <p:spPr>
          <a:xfrm>
            <a:off x="1272125" y="3330763"/>
            <a:ext cx="19770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1pPr>
            <a:lvl2pPr lvl="1"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2pPr>
            <a:lvl3pPr lvl="2"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3pPr>
            <a:lvl4pPr lvl="3"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4pPr>
            <a:lvl5pPr lvl="4"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5pPr>
            <a:lvl6pPr lvl="5"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6pPr>
            <a:lvl7pPr lvl="6"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7pPr>
            <a:lvl8pPr lvl="7"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8pPr>
            <a:lvl9pPr lvl="8"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s Kit">
  <p:cSld name="CUSTOM_1">
    <p:bg>
      <p:bgPr>
        <a:solidFill>
          <a:schemeClr val="lt1"/>
        </a:solidFill>
      </p:bgPr>
    </p:bg>
    <p:spTree>
      <p:nvGrpSpPr>
        <p:cNvPr id="116" name="Shape 116"/>
        <p:cNvGrpSpPr/>
        <p:nvPr/>
      </p:nvGrpSpPr>
      <p:grpSpPr>
        <a:xfrm>
          <a:off x="0" y="0"/>
          <a:ext cx="0" cy="0"/>
          <a:chOff x="0" y="0"/>
          <a:chExt cx="0" cy="0"/>
        </a:xfrm>
      </p:grpSpPr>
      <p:sp>
        <p:nvSpPr>
          <p:cNvPr id="117" name="Google Shape;117;p15"/>
          <p:cNvSpPr/>
          <p:nvPr>
            <p:ph idx="2" type="pic"/>
          </p:nvPr>
        </p:nvSpPr>
        <p:spPr>
          <a:xfrm>
            <a:off x="236850" y="2068225"/>
            <a:ext cx="8661300" cy="2851800"/>
          </a:xfrm>
          <a:prstGeom prst="roundRect">
            <a:avLst>
              <a:gd fmla="val 7221" name="adj"/>
            </a:avLst>
          </a:prstGeom>
          <a:noFill/>
          <a:ln>
            <a:noFill/>
          </a:ln>
        </p:spPr>
      </p:sp>
      <p:sp>
        <p:nvSpPr>
          <p:cNvPr id="118" name="Google Shape;118;p15"/>
          <p:cNvSpPr txBox="1"/>
          <p:nvPr>
            <p:ph idx="1" type="subTitle"/>
          </p:nvPr>
        </p:nvSpPr>
        <p:spPr>
          <a:xfrm>
            <a:off x="390550" y="630775"/>
            <a:ext cx="22662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19" name="Google Shape;119;p15"/>
          <p:cNvSpPr txBox="1"/>
          <p:nvPr>
            <p:ph idx="3" type="body"/>
          </p:nvPr>
        </p:nvSpPr>
        <p:spPr>
          <a:xfrm>
            <a:off x="390550" y="1133875"/>
            <a:ext cx="22662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20" name="Google Shape;120;p15"/>
          <p:cNvSpPr txBox="1"/>
          <p:nvPr>
            <p:ph idx="4" type="subTitle"/>
          </p:nvPr>
        </p:nvSpPr>
        <p:spPr>
          <a:xfrm>
            <a:off x="3434400" y="630775"/>
            <a:ext cx="22662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21" name="Google Shape;121;p15"/>
          <p:cNvSpPr txBox="1"/>
          <p:nvPr>
            <p:ph idx="5" type="body"/>
          </p:nvPr>
        </p:nvSpPr>
        <p:spPr>
          <a:xfrm>
            <a:off x="3434400" y="1133875"/>
            <a:ext cx="22662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22" name="Google Shape;122;p15"/>
          <p:cNvSpPr txBox="1"/>
          <p:nvPr>
            <p:ph idx="6" type="subTitle"/>
          </p:nvPr>
        </p:nvSpPr>
        <p:spPr>
          <a:xfrm>
            <a:off x="6478250" y="630775"/>
            <a:ext cx="22662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23" name="Google Shape;123;p15"/>
          <p:cNvSpPr txBox="1"/>
          <p:nvPr>
            <p:ph idx="7" type="body"/>
          </p:nvPr>
        </p:nvSpPr>
        <p:spPr>
          <a:xfrm>
            <a:off x="6478250" y="1133875"/>
            <a:ext cx="22662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24" name="Google Shape;124;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1"/>
                </a:solidFill>
                <a:latin typeface="IBM Plex Serif"/>
                <a:ea typeface="IBM Plex Serif"/>
                <a:cs typeface="IBM Plex Serif"/>
                <a:sym typeface="IBM Plex Serif"/>
              </a:defRPr>
            </a:lvl1pPr>
            <a:lvl2pPr lvl="1">
              <a:buNone/>
              <a:defRPr sz="1300">
                <a:solidFill>
                  <a:schemeClr val="dk1"/>
                </a:solidFill>
                <a:latin typeface="IBM Plex Serif"/>
                <a:ea typeface="IBM Plex Serif"/>
                <a:cs typeface="IBM Plex Serif"/>
                <a:sym typeface="IBM Plex Serif"/>
              </a:defRPr>
            </a:lvl2pPr>
            <a:lvl3pPr lvl="2">
              <a:buNone/>
              <a:defRPr sz="1300">
                <a:solidFill>
                  <a:schemeClr val="dk1"/>
                </a:solidFill>
                <a:latin typeface="IBM Plex Serif"/>
                <a:ea typeface="IBM Plex Serif"/>
                <a:cs typeface="IBM Plex Serif"/>
                <a:sym typeface="IBM Plex Serif"/>
              </a:defRPr>
            </a:lvl3pPr>
            <a:lvl4pPr lvl="3">
              <a:buNone/>
              <a:defRPr sz="1300">
                <a:solidFill>
                  <a:schemeClr val="dk1"/>
                </a:solidFill>
                <a:latin typeface="IBM Plex Serif"/>
                <a:ea typeface="IBM Plex Serif"/>
                <a:cs typeface="IBM Plex Serif"/>
                <a:sym typeface="IBM Plex Serif"/>
              </a:defRPr>
            </a:lvl4pPr>
            <a:lvl5pPr lvl="4">
              <a:buNone/>
              <a:defRPr sz="1300">
                <a:solidFill>
                  <a:schemeClr val="dk1"/>
                </a:solidFill>
                <a:latin typeface="IBM Plex Serif"/>
                <a:ea typeface="IBM Plex Serif"/>
                <a:cs typeface="IBM Plex Serif"/>
                <a:sym typeface="IBM Plex Serif"/>
              </a:defRPr>
            </a:lvl5pPr>
            <a:lvl6pPr lvl="5">
              <a:buNone/>
              <a:defRPr sz="1300">
                <a:solidFill>
                  <a:schemeClr val="dk1"/>
                </a:solidFill>
                <a:latin typeface="IBM Plex Serif"/>
                <a:ea typeface="IBM Plex Serif"/>
                <a:cs typeface="IBM Plex Serif"/>
                <a:sym typeface="IBM Plex Serif"/>
              </a:defRPr>
            </a:lvl6pPr>
            <a:lvl7pPr lvl="6">
              <a:buNone/>
              <a:defRPr sz="1300">
                <a:solidFill>
                  <a:schemeClr val="dk1"/>
                </a:solidFill>
                <a:latin typeface="IBM Plex Serif"/>
                <a:ea typeface="IBM Plex Serif"/>
                <a:cs typeface="IBM Plex Serif"/>
                <a:sym typeface="IBM Plex Serif"/>
              </a:defRPr>
            </a:lvl7pPr>
            <a:lvl8pPr lvl="7">
              <a:buNone/>
              <a:defRPr sz="1300">
                <a:solidFill>
                  <a:schemeClr val="dk1"/>
                </a:solidFill>
                <a:latin typeface="IBM Plex Serif"/>
                <a:ea typeface="IBM Plex Serif"/>
                <a:cs typeface="IBM Plex Serif"/>
                <a:sym typeface="IBM Plex Serif"/>
              </a:defRPr>
            </a:lvl8pPr>
            <a:lvl9pPr lvl="8">
              <a:buNone/>
              <a:defRPr sz="1300">
                <a:solidFill>
                  <a:schemeClr val="dk1"/>
                </a:solidFill>
                <a:latin typeface="IBM Plex Serif"/>
                <a:ea typeface="IBM Plex Serif"/>
                <a:cs typeface="IBM Plex Serif"/>
                <a:sym typeface="IBM Plex Serif"/>
              </a:defRPr>
            </a:lvl9pPr>
          </a:lstStyle>
          <a:p>
            <a:pPr indent="0" lvl="0" marL="0" rtl="0" algn="l">
              <a:spcBef>
                <a:spcPts val="0"/>
              </a:spcBef>
              <a:spcAft>
                <a:spcPts val="0"/>
              </a:spcAft>
              <a:buNone/>
            </a:pPr>
            <a:fld id="{00000000-1234-1234-1234-123412341234}" type="slidenum">
              <a:rPr lang="en"/>
              <a:t>‹#›</a:t>
            </a:fld>
            <a:endParaRPr/>
          </a:p>
        </p:txBody>
      </p:sp>
      <p:cxnSp>
        <p:nvCxnSpPr>
          <p:cNvPr id="125" name="Google Shape;125;p15"/>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126" name="Google Shape;126;p15"/>
          <p:cNvSpPr txBox="1"/>
          <p:nvPr>
            <p:ph idx="8"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ntact">
  <p:cSld name="CUSTOM_2">
    <p:bg>
      <p:bgPr>
        <a:solidFill>
          <a:schemeClr val="lt1"/>
        </a:solidFill>
      </p:bgPr>
    </p:bg>
    <p:spTree>
      <p:nvGrpSpPr>
        <p:cNvPr id="127" name="Shape 127"/>
        <p:cNvGrpSpPr/>
        <p:nvPr/>
      </p:nvGrpSpPr>
      <p:grpSpPr>
        <a:xfrm>
          <a:off x="0" y="0"/>
          <a:ext cx="0" cy="0"/>
          <a:chOff x="0" y="0"/>
          <a:chExt cx="0" cy="0"/>
        </a:xfrm>
      </p:grpSpPr>
      <p:sp>
        <p:nvSpPr>
          <p:cNvPr id="128" name="Google Shape;128;p16"/>
          <p:cNvSpPr/>
          <p:nvPr>
            <p:ph idx="2" type="pic"/>
          </p:nvPr>
        </p:nvSpPr>
        <p:spPr>
          <a:xfrm>
            <a:off x="3753475" y="661550"/>
            <a:ext cx="1101900" cy="1323300"/>
          </a:xfrm>
          <a:prstGeom prst="roundRect">
            <a:avLst>
              <a:gd fmla="val 49883" name="adj"/>
            </a:avLst>
          </a:prstGeom>
          <a:noFill/>
          <a:ln>
            <a:noFill/>
          </a:ln>
        </p:spPr>
      </p:sp>
      <p:sp>
        <p:nvSpPr>
          <p:cNvPr id="129" name="Google Shape;129;p16"/>
          <p:cNvSpPr/>
          <p:nvPr>
            <p:ph idx="3" type="pic"/>
          </p:nvPr>
        </p:nvSpPr>
        <p:spPr>
          <a:xfrm>
            <a:off x="5593875" y="661550"/>
            <a:ext cx="1101900" cy="1323300"/>
          </a:xfrm>
          <a:prstGeom prst="roundRect">
            <a:avLst>
              <a:gd fmla="val 49883" name="adj"/>
            </a:avLst>
          </a:prstGeom>
          <a:noFill/>
          <a:ln>
            <a:noFill/>
          </a:ln>
        </p:spPr>
      </p:sp>
      <p:sp>
        <p:nvSpPr>
          <p:cNvPr id="130" name="Google Shape;130;p16"/>
          <p:cNvSpPr/>
          <p:nvPr>
            <p:ph idx="4" type="pic"/>
          </p:nvPr>
        </p:nvSpPr>
        <p:spPr>
          <a:xfrm>
            <a:off x="7434275" y="661550"/>
            <a:ext cx="1101900" cy="1323300"/>
          </a:xfrm>
          <a:prstGeom prst="roundRect">
            <a:avLst>
              <a:gd fmla="val 49883" name="adj"/>
            </a:avLst>
          </a:prstGeom>
          <a:noFill/>
          <a:ln>
            <a:noFill/>
          </a:ln>
        </p:spPr>
      </p:sp>
      <p:sp>
        <p:nvSpPr>
          <p:cNvPr id="131" name="Google Shape;131;p16"/>
          <p:cNvSpPr/>
          <p:nvPr>
            <p:ph idx="5" type="pic"/>
          </p:nvPr>
        </p:nvSpPr>
        <p:spPr>
          <a:xfrm>
            <a:off x="3753475" y="2823850"/>
            <a:ext cx="1101900" cy="1323300"/>
          </a:xfrm>
          <a:prstGeom prst="roundRect">
            <a:avLst>
              <a:gd fmla="val 49883" name="adj"/>
            </a:avLst>
          </a:prstGeom>
          <a:noFill/>
          <a:ln>
            <a:noFill/>
          </a:ln>
        </p:spPr>
      </p:sp>
      <p:sp>
        <p:nvSpPr>
          <p:cNvPr id="132" name="Google Shape;132;p16"/>
          <p:cNvSpPr/>
          <p:nvPr>
            <p:ph idx="6" type="pic"/>
          </p:nvPr>
        </p:nvSpPr>
        <p:spPr>
          <a:xfrm>
            <a:off x="5593875" y="2823850"/>
            <a:ext cx="1101900" cy="1323300"/>
          </a:xfrm>
          <a:prstGeom prst="roundRect">
            <a:avLst>
              <a:gd fmla="val 49883" name="adj"/>
            </a:avLst>
          </a:prstGeom>
          <a:noFill/>
          <a:ln>
            <a:noFill/>
          </a:ln>
        </p:spPr>
      </p:sp>
      <p:sp>
        <p:nvSpPr>
          <p:cNvPr id="133" name="Google Shape;133;p16"/>
          <p:cNvSpPr/>
          <p:nvPr>
            <p:ph idx="7" type="pic"/>
          </p:nvPr>
        </p:nvSpPr>
        <p:spPr>
          <a:xfrm>
            <a:off x="7434275" y="2823850"/>
            <a:ext cx="1101900" cy="1323300"/>
          </a:xfrm>
          <a:prstGeom prst="roundRect">
            <a:avLst>
              <a:gd fmla="val 49883" name="adj"/>
            </a:avLst>
          </a:prstGeom>
          <a:noFill/>
          <a:ln>
            <a:noFill/>
          </a:ln>
        </p:spPr>
      </p:sp>
      <p:sp>
        <p:nvSpPr>
          <p:cNvPr id="134" name="Google Shape;134;p16"/>
          <p:cNvSpPr/>
          <p:nvPr>
            <p:ph idx="8" type="pic"/>
          </p:nvPr>
        </p:nvSpPr>
        <p:spPr>
          <a:xfrm>
            <a:off x="390550" y="661550"/>
            <a:ext cx="2726400" cy="4131300"/>
          </a:xfrm>
          <a:prstGeom prst="roundRect">
            <a:avLst>
              <a:gd fmla="val 49883" name="adj"/>
            </a:avLst>
          </a:prstGeom>
          <a:noFill/>
          <a:ln>
            <a:noFill/>
          </a:ln>
        </p:spPr>
      </p:sp>
      <p:sp>
        <p:nvSpPr>
          <p:cNvPr id="135" name="Google Shape;135;p16"/>
          <p:cNvSpPr txBox="1"/>
          <p:nvPr>
            <p:ph idx="1" type="subTitle"/>
          </p:nvPr>
        </p:nvSpPr>
        <p:spPr>
          <a:xfrm>
            <a:off x="3541225" y="20286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36" name="Google Shape;136;p16"/>
          <p:cNvSpPr txBox="1"/>
          <p:nvPr>
            <p:ph idx="9" type="body"/>
          </p:nvPr>
        </p:nvSpPr>
        <p:spPr>
          <a:xfrm>
            <a:off x="3541225" y="24218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37" name="Google Shape;137;p16"/>
          <p:cNvSpPr txBox="1"/>
          <p:nvPr>
            <p:ph idx="13" type="subTitle"/>
          </p:nvPr>
        </p:nvSpPr>
        <p:spPr>
          <a:xfrm>
            <a:off x="5381625" y="20286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38" name="Google Shape;138;p16"/>
          <p:cNvSpPr txBox="1"/>
          <p:nvPr>
            <p:ph idx="14" type="body"/>
          </p:nvPr>
        </p:nvSpPr>
        <p:spPr>
          <a:xfrm>
            <a:off x="5381625" y="24218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39" name="Google Shape;139;p16"/>
          <p:cNvSpPr txBox="1"/>
          <p:nvPr>
            <p:ph idx="15" type="subTitle"/>
          </p:nvPr>
        </p:nvSpPr>
        <p:spPr>
          <a:xfrm>
            <a:off x="7222025" y="20286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40" name="Google Shape;140;p16"/>
          <p:cNvSpPr txBox="1"/>
          <p:nvPr>
            <p:ph idx="16" type="body"/>
          </p:nvPr>
        </p:nvSpPr>
        <p:spPr>
          <a:xfrm>
            <a:off x="7222025" y="24218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41" name="Google Shape;141;p16"/>
          <p:cNvSpPr txBox="1"/>
          <p:nvPr>
            <p:ph idx="17" type="subTitle"/>
          </p:nvPr>
        </p:nvSpPr>
        <p:spPr>
          <a:xfrm>
            <a:off x="3541225" y="41820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42" name="Google Shape;142;p16"/>
          <p:cNvSpPr txBox="1"/>
          <p:nvPr>
            <p:ph idx="18" type="body"/>
          </p:nvPr>
        </p:nvSpPr>
        <p:spPr>
          <a:xfrm>
            <a:off x="3541225" y="45752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43" name="Google Shape;143;p16"/>
          <p:cNvSpPr txBox="1"/>
          <p:nvPr>
            <p:ph idx="19" type="subTitle"/>
          </p:nvPr>
        </p:nvSpPr>
        <p:spPr>
          <a:xfrm>
            <a:off x="5381625" y="41820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44" name="Google Shape;144;p16"/>
          <p:cNvSpPr txBox="1"/>
          <p:nvPr>
            <p:ph idx="20" type="body"/>
          </p:nvPr>
        </p:nvSpPr>
        <p:spPr>
          <a:xfrm>
            <a:off x="5381625" y="45752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45" name="Google Shape;145;p16"/>
          <p:cNvSpPr txBox="1"/>
          <p:nvPr>
            <p:ph idx="21" type="subTitle"/>
          </p:nvPr>
        </p:nvSpPr>
        <p:spPr>
          <a:xfrm>
            <a:off x="7222025" y="41820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46" name="Google Shape;146;p16"/>
          <p:cNvSpPr txBox="1"/>
          <p:nvPr>
            <p:ph idx="22" type="body"/>
          </p:nvPr>
        </p:nvSpPr>
        <p:spPr>
          <a:xfrm>
            <a:off x="7222025" y="45752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47" name="Google Shape;147;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1"/>
                </a:solidFill>
                <a:latin typeface="IBM Plex Serif"/>
                <a:ea typeface="IBM Plex Serif"/>
                <a:cs typeface="IBM Plex Serif"/>
                <a:sym typeface="IBM Plex Serif"/>
              </a:defRPr>
            </a:lvl1pPr>
            <a:lvl2pPr lvl="1">
              <a:buNone/>
              <a:defRPr sz="1300">
                <a:solidFill>
                  <a:schemeClr val="dk1"/>
                </a:solidFill>
                <a:latin typeface="IBM Plex Serif"/>
                <a:ea typeface="IBM Plex Serif"/>
                <a:cs typeface="IBM Plex Serif"/>
                <a:sym typeface="IBM Plex Serif"/>
              </a:defRPr>
            </a:lvl2pPr>
            <a:lvl3pPr lvl="2">
              <a:buNone/>
              <a:defRPr sz="1300">
                <a:solidFill>
                  <a:schemeClr val="dk1"/>
                </a:solidFill>
                <a:latin typeface="IBM Plex Serif"/>
                <a:ea typeface="IBM Plex Serif"/>
                <a:cs typeface="IBM Plex Serif"/>
                <a:sym typeface="IBM Plex Serif"/>
              </a:defRPr>
            </a:lvl3pPr>
            <a:lvl4pPr lvl="3">
              <a:buNone/>
              <a:defRPr sz="1300">
                <a:solidFill>
                  <a:schemeClr val="dk1"/>
                </a:solidFill>
                <a:latin typeface="IBM Plex Serif"/>
                <a:ea typeface="IBM Plex Serif"/>
                <a:cs typeface="IBM Plex Serif"/>
                <a:sym typeface="IBM Plex Serif"/>
              </a:defRPr>
            </a:lvl4pPr>
            <a:lvl5pPr lvl="4">
              <a:buNone/>
              <a:defRPr sz="1300">
                <a:solidFill>
                  <a:schemeClr val="dk1"/>
                </a:solidFill>
                <a:latin typeface="IBM Plex Serif"/>
                <a:ea typeface="IBM Plex Serif"/>
                <a:cs typeface="IBM Plex Serif"/>
                <a:sym typeface="IBM Plex Serif"/>
              </a:defRPr>
            </a:lvl5pPr>
            <a:lvl6pPr lvl="5">
              <a:buNone/>
              <a:defRPr sz="1300">
                <a:solidFill>
                  <a:schemeClr val="dk1"/>
                </a:solidFill>
                <a:latin typeface="IBM Plex Serif"/>
                <a:ea typeface="IBM Plex Serif"/>
                <a:cs typeface="IBM Plex Serif"/>
                <a:sym typeface="IBM Plex Serif"/>
              </a:defRPr>
            </a:lvl6pPr>
            <a:lvl7pPr lvl="6">
              <a:buNone/>
              <a:defRPr sz="1300">
                <a:solidFill>
                  <a:schemeClr val="dk1"/>
                </a:solidFill>
                <a:latin typeface="IBM Plex Serif"/>
                <a:ea typeface="IBM Plex Serif"/>
                <a:cs typeface="IBM Plex Serif"/>
                <a:sym typeface="IBM Plex Serif"/>
              </a:defRPr>
            </a:lvl7pPr>
            <a:lvl8pPr lvl="7">
              <a:buNone/>
              <a:defRPr sz="1300">
                <a:solidFill>
                  <a:schemeClr val="dk1"/>
                </a:solidFill>
                <a:latin typeface="IBM Plex Serif"/>
                <a:ea typeface="IBM Plex Serif"/>
                <a:cs typeface="IBM Plex Serif"/>
                <a:sym typeface="IBM Plex Serif"/>
              </a:defRPr>
            </a:lvl8pPr>
            <a:lvl9pPr lvl="8">
              <a:buNone/>
              <a:defRPr sz="1300">
                <a:solidFill>
                  <a:schemeClr val="dk1"/>
                </a:solidFill>
                <a:latin typeface="IBM Plex Serif"/>
                <a:ea typeface="IBM Plex Serif"/>
                <a:cs typeface="IBM Plex Serif"/>
                <a:sym typeface="IBM Plex Serif"/>
              </a:defRPr>
            </a:lvl9pPr>
          </a:lstStyle>
          <a:p>
            <a:pPr indent="0" lvl="0" marL="0" rtl="0" algn="l">
              <a:spcBef>
                <a:spcPts val="0"/>
              </a:spcBef>
              <a:spcAft>
                <a:spcPts val="0"/>
              </a:spcAft>
              <a:buNone/>
            </a:pPr>
            <a:fld id="{00000000-1234-1234-1234-123412341234}" type="slidenum">
              <a:rPr lang="en"/>
              <a:t>‹#›</a:t>
            </a:fld>
            <a:endParaRPr/>
          </a:p>
        </p:txBody>
      </p:sp>
      <p:cxnSp>
        <p:nvCxnSpPr>
          <p:cNvPr id="148" name="Google Shape;148;p16"/>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149" name="Google Shape;149;p16"/>
          <p:cNvSpPr txBox="1"/>
          <p:nvPr>
            <p:ph idx="23"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eers">
  <p:cSld name="CUSTOM_3">
    <p:bg>
      <p:bgPr>
        <a:solidFill>
          <a:schemeClr val="lt2"/>
        </a:solidFill>
      </p:bgPr>
    </p:bg>
    <p:spTree>
      <p:nvGrpSpPr>
        <p:cNvPr id="150" name="Shape 150"/>
        <p:cNvGrpSpPr/>
        <p:nvPr/>
      </p:nvGrpSpPr>
      <p:grpSpPr>
        <a:xfrm>
          <a:off x="0" y="0"/>
          <a:ext cx="0" cy="0"/>
          <a:chOff x="0" y="0"/>
          <a:chExt cx="0" cy="0"/>
        </a:xfrm>
      </p:grpSpPr>
      <p:sp>
        <p:nvSpPr>
          <p:cNvPr id="151" name="Google Shape;151;p17"/>
          <p:cNvSpPr txBox="1"/>
          <p:nvPr>
            <p:ph idx="1" type="subTitle"/>
          </p:nvPr>
        </p:nvSpPr>
        <p:spPr>
          <a:xfrm>
            <a:off x="689290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52" name="Google Shape;152;p17"/>
          <p:cNvSpPr txBox="1"/>
          <p:nvPr>
            <p:ph idx="2" type="body"/>
          </p:nvPr>
        </p:nvSpPr>
        <p:spPr>
          <a:xfrm>
            <a:off x="689290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153" name="Google Shape;153;p17"/>
          <p:cNvSpPr txBox="1"/>
          <p:nvPr>
            <p:ph idx="3" type="subTitle"/>
          </p:nvPr>
        </p:nvSpPr>
        <p:spPr>
          <a:xfrm>
            <a:off x="474775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54" name="Google Shape;154;p17"/>
          <p:cNvSpPr txBox="1"/>
          <p:nvPr>
            <p:ph idx="4" type="body"/>
          </p:nvPr>
        </p:nvSpPr>
        <p:spPr>
          <a:xfrm>
            <a:off x="474775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155" name="Google Shape;155;p17"/>
          <p:cNvSpPr/>
          <p:nvPr>
            <p:ph idx="5" type="pic"/>
          </p:nvPr>
        </p:nvSpPr>
        <p:spPr>
          <a:xfrm>
            <a:off x="457550" y="2136050"/>
            <a:ext cx="1748700" cy="2316000"/>
          </a:xfrm>
          <a:prstGeom prst="roundRect">
            <a:avLst>
              <a:gd fmla="val 50000" name="adj"/>
            </a:avLst>
          </a:prstGeom>
          <a:noFill/>
          <a:ln>
            <a:noFill/>
          </a:ln>
        </p:spPr>
      </p:sp>
      <p:sp>
        <p:nvSpPr>
          <p:cNvPr id="156" name="Google Shape;156;p17"/>
          <p:cNvSpPr/>
          <p:nvPr>
            <p:ph idx="6" type="pic"/>
          </p:nvPr>
        </p:nvSpPr>
        <p:spPr>
          <a:xfrm>
            <a:off x="2602596" y="2136050"/>
            <a:ext cx="1748700" cy="2316000"/>
          </a:xfrm>
          <a:prstGeom prst="roundRect">
            <a:avLst>
              <a:gd fmla="val 50000" name="adj"/>
            </a:avLst>
          </a:prstGeom>
          <a:noFill/>
          <a:ln>
            <a:noFill/>
          </a:ln>
        </p:spPr>
      </p:sp>
      <p:sp>
        <p:nvSpPr>
          <p:cNvPr id="157" name="Google Shape;157;p17"/>
          <p:cNvSpPr/>
          <p:nvPr>
            <p:ph idx="7" type="pic"/>
          </p:nvPr>
        </p:nvSpPr>
        <p:spPr>
          <a:xfrm>
            <a:off x="4747696" y="2136050"/>
            <a:ext cx="1748700" cy="2316000"/>
          </a:xfrm>
          <a:prstGeom prst="roundRect">
            <a:avLst>
              <a:gd fmla="val 50000" name="adj"/>
            </a:avLst>
          </a:prstGeom>
          <a:noFill/>
          <a:ln>
            <a:noFill/>
          </a:ln>
        </p:spPr>
      </p:sp>
      <p:sp>
        <p:nvSpPr>
          <p:cNvPr id="158" name="Google Shape;158;p17"/>
          <p:cNvSpPr/>
          <p:nvPr>
            <p:ph idx="8" type="pic"/>
          </p:nvPr>
        </p:nvSpPr>
        <p:spPr>
          <a:xfrm>
            <a:off x="6892796" y="2136050"/>
            <a:ext cx="1748700" cy="2316000"/>
          </a:xfrm>
          <a:prstGeom prst="roundRect">
            <a:avLst>
              <a:gd fmla="val 50000" name="adj"/>
            </a:avLst>
          </a:prstGeom>
          <a:noFill/>
          <a:ln>
            <a:noFill/>
          </a:ln>
        </p:spPr>
      </p:sp>
      <p:sp>
        <p:nvSpPr>
          <p:cNvPr id="159" name="Google Shape;159;p17"/>
          <p:cNvSpPr txBox="1"/>
          <p:nvPr>
            <p:ph idx="9" type="subTitle"/>
          </p:nvPr>
        </p:nvSpPr>
        <p:spPr>
          <a:xfrm>
            <a:off x="45745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60" name="Google Shape;160;p17"/>
          <p:cNvSpPr txBox="1"/>
          <p:nvPr>
            <p:ph idx="13" type="body"/>
          </p:nvPr>
        </p:nvSpPr>
        <p:spPr>
          <a:xfrm>
            <a:off x="45745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161" name="Google Shape;161;p17"/>
          <p:cNvSpPr txBox="1"/>
          <p:nvPr>
            <p:ph idx="14" type="subTitle"/>
          </p:nvPr>
        </p:nvSpPr>
        <p:spPr>
          <a:xfrm>
            <a:off x="260260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62" name="Google Shape;162;p17"/>
          <p:cNvSpPr txBox="1"/>
          <p:nvPr>
            <p:ph idx="15" type="body"/>
          </p:nvPr>
        </p:nvSpPr>
        <p:spPr>
          <a:xfrm>
            <a:off x="260260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163" name="Google Shape;163;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1"/>
                </a:solidFill>
                <a:latin typeface="IBM Plex Serif"/>
                <a:ea typeface="IBM Plex Serif"/>
                <a:cs typeface="IBM Plex Serif"/>
                <a:sym typeface="IBM Plex Serif"/>
              </a:defRPr>
            </a:lvl1pPr>
            <a:lvl2pPr lvl="1">
              <a:buNone/>
              <a:defRPr sz="1300">
                <a:solidFill>
                  <a:schemeClr val="dk1"/>
                </a:solidFill>
                <a:latin typeface="IBM Plex Serif"/>
                <a:ea typeface="IBM Plex Serif"/>
                <a:cs typeface="IBM Plex Serif"/>
                <a:sym typeface="IBM Plex Serif"/>
              </a:defRPr>
            </a:lvl2pPr>
            <a:lvl3pPr lvl="2">
              <a:buNone/>
              <a:defRPr sz="1300">
                <a:solidFill>
                  <a:schemeClr val="dk1"/>
                </a:solidFill>
                <a:latin typeface="IBM Plex Serif"/>
                <a:ea typeface="IBM Plex Serif"/>
                <a:cs typeface="IBM Plex Serif"/>
                <a:sym typeface="IBM Plex Serif"/>
              </a:defRPr>
            </a:lvl3pPr>
            <a:lvl4pPr lvl="3">
              <a:buNone/>
              <a:defRPr sz="1300">
                <a:solidFill>
                  <a:schemeClr val="dk1"/>
                </a:solidFill>
                <a:latin typeface="IBM Plex Serif"/>
                <a:ea typeface="IBM Plex Serif"/>
                <a:cs typeface="IBM Plex Serif"/>
                <a:sym typeface="IBM Plex Serif"/>
              </a:defRPr>
            </a:lvl4pPr>
            <a:lvl5pPr lvl="4">
              <a:buNone/>
              <a:defRPr sz="1300">
                <a:solidFill>
                  <a:schemeClr val="dk1"/>
                </a:solidFill>
                <a:latin typeface="IBM Plex Serif"/>
                <a:ea typeface="IBM Plex Serif"/>
                <a:cs typeface="IBM Plex Serif"/>
                <a:sym typeface="IBM Plex Serif"/>
              </a:defRPr>
            </a:lvl5pPr>
            <a:lvl6pPr lvl="5">
              <a:buNone/>
              <a:defRPr sz="1300">
                <a:solidFill>
                  <a:schemeClr val="dk1"/>
                </a:solidFill>
                <a:latin typeface="IBM Plex Serif"/>
                <a:ea typeface="IBM Plex Serif"/>
                <a:cs typeface="IBM Plex Serif"/>
                <a:sym typeface="IBM Plex Serif"/>
              </a:defRPr>
            </a:lvl6pPr>
            <a:lvl7pPr lvl="6">
              <a:buNone/>
              <a:defRPr sz="1300">
                <a:solidFill>
                  <a:schemeClr val="dk1"/>
                </a:solidFill>
                <a:latin typeface="IBM Plex Serif"/>
                <a:ea typeface="IBM Plex Serif"/>
                <a:cs typeface="IBM Plex Serif"/>
                <a:sym typeface="IBM Plex Serif"/>
              </a:defRPr>
            </a:lvl7pPr>
            <a:lvl8pPr lvl="7">
              <a:buNone/>
              <a:defRPr sz="1300">
                <a:solidFill>
                  <a:schemeClr val="dk1"/>
                </a:solidFill>
                <a:latin typeface="IBM Plex Serif"/>
                <a:ea typeface="IBM Plex Serif"/>
                <a:cs typeface="IBM Plex Serif"/>
                <a:sym typeface="IBM Plex Serif"/>
              </a:defRPr>
            </a:lvl8pPr>
            <a:lvl9pPr lvl="8">
              <a:buNone/>
              <a:defRPr sz="1300">
                <a:solidFill>
                  <a:schemeClr val="dk1"/>
                </a:solidFill>
                <a:latin typeface="IBM Plex Serif"/>
                <a:ea typeface="IBM Plex Serif"/>
                <a:cs typeface="IBM Plex Serif"/>
                <a:sym typeface="IBM Plex Serif"/>
              </a:defRPr>
            </a:lvl9pPr>
          </a:lstStyle>
          <a:p>
            <a:pPr indent="0" lvl="0" marL="0" rtl="0" algn="l">
              <a:spcBef>
                <a:spcPts val="0"/>
              </a:spcBef>
              <a:spcAft>
                <a:spcPts val="0"/>
              </a:spcAft>
              <a:buNone/>
            </a:pPr>
            <a:fld id="{00000000-1234-1234-1234-123412341234}" type="slidenum">
              <a:rPr lang="en"/>
              <a:t>‹#›</a:t>
            </a:fld>
            <a:endParaRPr/>
          </a:p>
        </p:txBody>
      </p:sp>
      <p:cxnSp>
        <p:nvCxnSpPr>
          <p:cNvPr id="164" name="Google Shape;164;p17"/>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165" name="Google Shape;165;p17"/>
          <p:cNvSpPr txBox="1"/>
          <p:nvPr>
            <p:ph idx="16"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ognition">
  <p:cSld name="CUSTOM_4">
    <p:bg>
      <p:bgPr>
        <a:solidFill>
          <a:schemeClr val="lt2"/>
        </a:solidFill>
      </p:bgPr>
    </p:bg>
    <p:spTree>
      <p:nvGrpSpPr>
        <p:cNvPr id="166" name="Shape 166"/>
        <p:cNvGrpSpPr/>
        <p:nvPr/>
      </p:nvGrpSpPr>
      <p:grpSpPr>
        <a:xfrm>
          <a:off x="0" y="0"/>
          <a:ext cx="0" cy="0"/>
          <a:chOff x="0" y="0"/>
          <a:chExt cx="0" cy="0"/>
        </a:xfrm>
      </p:grpSpPr>
      <p:cxnSp>
        <p:nvCxnSpPr>
          <p:cNvPr id="167" name="Google Shape;167;p18"/>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68" name="Shape 168"/>
        <p:cNvGrpSpPr/>
        <p:nvPr/>
      </p:nvGrpSpPr>
      <p:grpSpPr>
        <a:xfrm>
          <a:off x="0" y="0"/>
          <a:ext cx="0" cy="0"/>
          <a:chOff x="0" y="0"/>
          <a:chExt cx="0" cy="0"/>
        </a:xfrm>
      </p:grpSpPr>
      <p:sp>
        <p:nvSpPr>
          <p:cNvPr id="169" name="Google Shape;169;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0" name="Google Shape;170;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71" name="Google Shape;17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72" name="Shape 172"/>
        <p:cNvGrpSpPr/>
        <p:nvPr/>
      </p:nvGrpSpPr>
      <p:grpSpPr>
        <a:xfrm>
          <a:off x="0" y="0"/>
          <a:ext cx="0" cy="0"/>
          <a:chOff x="0" y="0"/>
          <a:chExt cx="0" cy="0"/>
        </a:xfrm>
      </p:grpSpPr>
      <p:sp>
        <p:nvSpPr>
          <p:cNvPr id="173" name="Google Shape;173;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4" name="Google Shape;17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6" name="Google Shape;16;p3"/>
          <p:cNvSpPr txBox="1"/>
          <p:nvPr>
            <p:ph type="title"/>
          </p:nvPr>
        </p:nvSpPr>
        <p:spPr>
          <a:xfrm>
            <a:off x="390550" y="575525"/>
            <a:ext cx="8372700" cy="96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000"/>
              <a:buFont typeface="Archivo SemiBold"/>
              <a:buNone/>
              <a:defRPr/>
            </a:lvl1pPr>
            <a:lvl2pPr lvl="1"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17" name="Google Shape;17;p3"/>
          <p:cNvSpPr txBox="1"/>
          <p:nvPr>
            <p:ph idx="1" type="subTitle"/>
          </p:nvPr>
        </p:nvSpPr>
        <p:spPr>
          <a:xfrm>
            <a:off x="5970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18" name="Google Shape;18;p3"/>
          <p:cNvSpPr txBox="1"/>
          <p:nvPr>
            <p:ph idx="2" type="subTitle"/>
          </p:nvPr>
        </p:nvSpPr>
        <p:spPr>
          <a:xfrm>
            <a:off x="25845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19" name="Google Shape;19;p3"/>
          <p:cNvSpPr txBox="1"/>
          <p:nvPr>
            <p:ph idx="3" type="subTitle"/>
          </p:nvPr>
        </p:nvSpPr>
        <p:spPr>
          <a:xfrm>
            <a:off x="45720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20" name="Google Shape;20;p3"/>
          <p:cNvSpPr txBox="1"/>
          <p:nvPr>
            <p:ph idx="4" type="subTitle"/>
          </p:nvPr>
        </p:nvSpPr>
        <p:spPr>
          <a:xfrm>
            <a:off x="65595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21" name="Google Shape;21;p3"/>
          <p:cNvSpPr txBox="1"/>
          <p:nvPr>
            <p:ph idx="5" type="body"/>
          </p:nvPr>
        </p:nvSpPr>
        <p:spPr>
          <a:xfrm>
            <a:off x="5970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22" name="Google Shape;22;p3"/>
          <p:cNvSpPr txBox="1"/>
          <p:nvPr>
            <p:ph idx="6" type="body"/>
          </p:nvPr>
        </p:nvSpPr>
        <p:spPr>
          <a:xfrm>
            <a:off x="25845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23" name="Google Shape;23;p3"/>
          <p:cNvSpPr txBox="1"/>
          <p:nvPr>
            <p:ph idx="7" type="body"/>
          </p:nvPr>
        </p:nvSpPr>
        <p:spPr>
          <a:xfrm>
            <a:off x="45720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24" name="Google Shape;24;p3"/>
          <p:cNvSpPr txBox="1"/>
          <p:nvPr>
            <p:ph idx="8" type="body"/>
          </p:nvPr>
        </p:nvSpPr>
        <p:spPr>
          <a:xfrm>
            <a:off x="65595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cxnSp>
        <p:nvCxnSpPr>
          <p:cNvPr id="25" name="Google Shape;25;p3"/>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26" name="Google Shape;26;p3"/>
          <p:cNvSpPr txBox="1"/>
          <p:nvPr>
            <p:ph idx="9"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75" name="Shape 175"/>
        <p:cNvGrpSpPr/>
        <p:nvPr/>
      </p:nvGrpSpPr>
      <p:grpSpPr>
        <a:xfrm>
          <a:off x="0" y="0"/>
          <a:ext cx="0" cy="0"/>
          <a:chOff x="0" y="0"/>
          <a:chExt cx="0" cy="0"/>
        </a:xfrm>
      </p:grpSpPr>
      <p:sp>
        <p:nvSpPr>
          <p:cNvPr id="176" name="Google Shape;17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8" name="Google Shape;17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179" name="Shape 179"/>
        <p:cNvGrpSpPr/>
        <p:nvPr/>
      </p:nvGrpSpPr>
      <p:grpSpPr>
        <a:xfrm>
          <a:off x="0" y="0"/>
          <a:ext cx="0" cy="0"/>
          <a:chOff x="0" y="0"/>
          <a:chExt cx="0" cy="0"/>
        </a:xfrm>
      </p:grpSpPr>
      <p:sp>
        <p:nvSpPr>
          <p:cNvPr id="180" name="Google Shape;18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2" name="Google Shape;182;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3" name="Google Shape;18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84" name="Shape 184"/>
        <p:cNvGrpSpPr/>
        <p:nvPr/>
      </p:nvGrpSpPr>
      <p:grpSpPr>
        <a:xfrm>
          <a:off x="0" y="0"/>
          <a:ext cx="0" cy="0"/>
          <a:chOff x="0" y="0"/>
          <a:chExt cx="0" cy="0"/>
        </a:xfrm>
      </p:grpSpPr>
      <p:sp>
        <p:nvSpPr>
          <p:cNvPr id="185" name="Google Shape;18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87" name="Shape 187"/>
        <p:cNvGrpSpPr/>
        <p:nvPr/>
      </p:nvGrpSpPr>
      <p:grpSpPr>
        <a:xfrm>
          <a:off x="0" y="0"/>
          <a:ext cx="0" cy="0"/>
          <a:chOff x="0" y="0"/>
          <a:chExt cx="0" cy="0"/>
        </a:xfrm>
      </p:grpSpPr>
      <p:sp>
        <p:nvSpPr>
          <p:cNvPr id="188" name="Google Shape;188;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89" name="Google Shape;189;p2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0" name="Google Shape;19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91" name="Shape 191"/>
        <p:cNvGrpSpPr/>
        <p:nvPr/>
      </p:nvGrpSpPr>
      <p:grpSpPr>
        <a:xfrm>
          <a:off x="0" y="0"/>
          <a:ext cx="0" cy="0"/>
          <a:chOff x="0" y="0"/>
          <a:chExt cx="0" cy="0"/>
        </a:xfrm>
      </p:grpSpPr>
      <p:sp>
        <p:nvSpPr>
          <p:cNvPr id="192" name="Google Shape;192;p2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93" name="Google Shape;19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94" name="Shape 194"/>
        <p:cNvGrpSpPr/>
        <p:nvPr/>
      </p:nvGrpSpPr>
      <p:grpSpPr>
        <a:xfrm>
          <a:off x="0" y="0"/>
          <a:ext cx="0" cy="0"/>
          <a:chOff x="0" y="0"/>
          <a:chExt cx="0" cy="0"/>
        </a:xfrm>
      </p:grpSpPr>
      <p:sp>
        <p:nvSpPr>
          <p:cNvPr id="195" name="Google Shape;195;p26"/>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196" name="Google Shape;196;p2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97" name="Google Shape;197;p2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98" name="Google Shape;198;p2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99" name="Google Shape;19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00" name="Shape 200"/>
        <p:cNvGrpSpPr/>
        <p:nvPr/>
      </p:nvGrpSpPr>
      <p:grpSpPr>
        <a:xfrm>
          <a:off x="0" y="0"/>
          <a:ext cx="0" cy="0"/>
          <a:chOff x="0" y="0"/>
          <a:chExt cx="0" cy="0"/>
        </a:xfrm>
      </p:grpSpPr>
      <p:sp>
        <p:nvSpPr>
          <p:cNvPr id="201" name="Google Shape;201;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100"/>
              <a:buNone/>
              <a:defRPr/>
            </a:lvl1pPr>
          </a:lstStyle>
          <a:p/>
        </p:txBody>
      </p:sp>
      <p:sp>
        <p:nvSpPr>
          <p:cNvPr id="202" name="Google Shape;20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03" name="Shape 203"/>
        <p:cNvGrpSpPr/>
        <p:nvPr/>
      </p:nvGrpSpPr>
      <p:grpSpPr>
        <a:xfrm>
          <a:off x="0" y="0"/>
          <a:ext cx="0" cy="0"/>
          <a:chOff x="0" y="0"/>
          <a:chExt cx="0" cy="0"/>
        </a:xfrm>
      </p:grpSpPr>
      <p:sp>
        <p:nvSpPr>
          <p:cNvPr id="204" name="Google Shape;204;p2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5" name="Google Shape;205;p2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206" name="Google Shape;20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207" name="Shape 207"/>
        <p:cNvGrpSpPr/>
        <p:nvPr/>
      </p:nvGrpSpPr>
      <p:grpSpPr>
        <a:xfrm>
          <a:off x="0" y="0"/>
          <a:ext cx="0" cy="0"/>
          <a:chOff x="0" y="0"/>
          <a:chExt cx="0" cy="0"/>
        </a:xfrm>
      </p:grpSpPr>
      <p:sp>
        <p:nvSpPr>
          <p:cNvPr id="208" name="Google Shape;20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09" name="Shape 209"/>
        <p:cNvGrpSpPr/>
        <p:nvPr/>
      </p:nvGrpSpPr>
      <p:grpSpPr>
        <a:xfrm>
          <a:off x="0" y="0"/>
          <a:ext cx="0" cy="0"/>
          <a:chOff x="0" y="0"/>
          <a:chExt cx="0" cy="0"/>
        </a:xfrm>
      </p:grpSpPr>
      <p:sp>
        <p:nvSpPr>
          <p:cNvPr id="210" name="Google Shape;210;p30"/>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12" name="Google Shape;212;p30"/>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3" name="Google Shape;213;p30"/>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4" name="Google Shape;214;p30"/>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5" name="Google Shape;215;p30"/>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6" name="Google Shape;216;p30"/>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7" name="Google Shape;217;p30"/>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ny Structure" type="tx">
  <p:cSld name="TITLE_AND_BODY">
    <p:bg>
      <p:bgPr>
        <a:solidFill>
          <a:schemeClr val="dk2"/>
        </a:solidFill>
      </p:bgPr>
    </p:bg>
    <p:spTree>
      <p:nvGrpSpPr>
        <p:cNvPr id="27" name="Shape 27"/>
        <p:cNvGrpSpPr/>
        <p:nvPr/>
      </p:nvGrpSpPr>
      <p:grpSpPr>
        <a:xfrm>
          <a:off x="0" y="0"/>
          <a:ext cx="0" cy="0"/>
          <a:chOff x="0" y="0"/>
          <a:chExt cx="0" cy="0"/>
        </a:xfrm>
      </p:grpSpPr>
      <p:sp>
        <p:nvSpPr>
          <p:cNvPr id="28" name="Google Shape;28;p4"/>
          <p:cNvSpPr/>
          <p:nvPr>
            <p:ph idx="2" type="pic"/>
          </p:nvPr>
        </p:nvSpPr>
        <p:spPr>
          <a:xfrm>
            <a:off x="887950" y="2076850"/>
            <a:ext cx="1536600" cy="2035200"/>
          </a:xfrm>
          <a:prstGeom prst="roundRect">
            <a:avLst>
              <a:gd fmla="val 50000" name="adj"/>
            </a:avLst>
          </a:prstGeom>
          <a:noFill/>
          <a:ln>
            <a:noFill/>
          </a:ln>
        </p:spPr>
      </p:sp>
      <p:sp>
        <p:nvSpPr>
          <p:cNvPr id="29" name="Google Shape;29;p4"/>
          <p:cNvSpPr/>
          <p:nvPr>
            <p:ph idx="3" type="pic"/>
          </p:nvPr>
        </p:nvSpPr>
        <p:spPr>
          <a:xfrm>
            <a:off x="2831750" y="2076850"/>
            <a:ext cx="1536600" cy="2035200"/>
          </a:xfrm>
          <a:prstGeom prst="roundRect">
            <a:avLst>
              <a:gd fmla="val 50000" name="adj"/>
            </a:avLst>
          </a:prstGeom>
          <a:noFill/>
          <a:ln>
            <a:noFill/>
          </a:ln>
        </p:spPr>
      </p:sp>
      <p:sp>
        <p:nvSpPr>
          <p:cNvPr id="30" name="Google Shape;30;p4"/>
          <p:cNvSpPr/>
          <p:nvPr>
            <p:ph idx="4" type="pic"/>
          </p:nvPr>
        </p:nvSpPr>
        <p:spPr>
          <a:xfrm>
            <a:off x="4775713" y="2076850"/>
            <a:ext cx="1536600" cy="2035200"/>
          </a:xfrm>
          <a:prstGeom prst="roundRect">
            <a:avLst>
              <a:gd fmla="val 50000" name="adj"/>
            </a:avLst>
          </a:prstGeom>
          <a:noFill/>
          <a:ln>
            <a:noFill/>
          </a:ln>
        </p:spPr>
      </p:sp>
      <p:sp>
        <p:nvSpPr>
          <p:cNvPr id="31" name="Google Shape;31;p4"/>
          <p:cNvSpPr/>
          <p:nvPr>
            <p:ph idx="5" type="pic"/>
          </p:nvPr>
        </p:nvSpPr>
        <p:spPr>
          <a:xfrm>
            <a:off x="6719663" y="2076850"/>
            <a:ext cx="1536600" cy="2035200"/>
          </a:xfrm>
          <a:prstGeom prst="roundRect">
            <a:avLst>
              <a:gd fmla="val 50000" name="adj"/>
            </a:avLst>
          </a:prstGeom>
          <a:noFill/>
          <a:ln>
            <a:noFill/>
          </a:ln>
        </p:spPr>
      </p:sp>
      <p:sp>
        <p:nvSpPr>
          <p:cNvPr id="32" name="Google Shape;32;p4"/>
          <p:cNvSpPr txBox="1"/>
          <p:nvPr>
            <p:ph type="title"/>
          </p:nvPr>
        </p:nvSpPr>
        <p:spPr>
          <a:xfrm>
            <a:off x="390550" y="575525"/>
            <a:ext cx="8372700" cy="96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Font typeface="Archivo SemiBold"/>
              <a:buNone/>
              <a:defRPr>
                <a:solidFill>
                  <a:schemeClr val="lt1"/>
                </a:solidFill>
              </a:defRPr>
            </a:lvl1pPr>
            <a:lvl2pPr lvl="1"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sp>
        <p:nvSpPr>
          <p:cNvPr id="33" name="Google Shape;33;p4"/>
          <p:cNvSpPr txBox="1"/>
          <p:nvPr>
            <p:ph idx="1" type="subTitle"/>
          </p:nvPr>
        </p:nvSpPr>
        <p:spPr>
          <a:xfrm>
            <a:off x="390550" y="1430263"/>
            <a:ext cx="8372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BM Plex Serif SemiBold"/>
              <a:buNone/>
              <a:defRPr>
                <a:solidFill>
                  <a:schemeClr val="lt1"/>
                </a:solidFill>
              </a:defRPr>
            </a:lvl1pPr>
            <a:lvl2pPr lvl="1" algn="ctr">
              <a:spcBef>
                <a:spcPts val="0"/>
              </a:spcBef>
              <a:spcAft>
                <a:spcPts val="0"/>
              </a:spcAft>
              <a:buClr>
                <a:schemeClr val="lt1"/>
              </a:buClr>
              <a:buSzPts val="1600"/>
              <a:buFont typeface="IBM Plex Serif SemiBold"/>
              <a:buNone/>
              <a:defRPr>
                <a:solidFill>
                  <a:schemeClr val="lt1"/>
                </a:solidFill>
              </a:defRPr>
            </a:lvl2pPr>
            <a:lvl3pPr lvl="2" algn="ctr">
              <a:spcBef>
                <a:spcPts val="0"/>
              </a:spcBef>
              <a:spcAft>
                <a:spcPts val="0"/>
              </a:spcAft>
              <a:buClr>
                <a:schemeClr val="lt1"/>
              </a:buClr>
              <a:buSzPts val="1600"/>
              <a:buFont typeface="IBM Plex Serif SemiBold"/>
              <a:buNone/>
              <a:defRPr>
                <a:solidFill>
                  <a:schemeClr val="lt1"/>
                </a:solidFill>
              </a:defRPr>
            </a:lvl3pPr>
            <a:lvl4pPr lvl="3" algn="ctr">
              <a:spcBef>
                <a:spcPts val="0"/>
              </a:spcBef>
              <a:spcAft>
                <a:spcPts val="0"/>
              </a:spcAft>
              <a:buClr>
                <a:schemeClr val="lt1"/>
              </a:buClr>
              <a:buSzPts val="1600"/>
              <a:buFont typeface="IBM Plex Serif SemiBold"/>
              <a:buNone/>
              <a:defRPr>
                <a:solidFill>
                  <a:schemeClr val="lt1"/>
                </a:solidFill>
              </a:defRPr>
            </a:lvl4pPr>
            <a:lvl5pPr lvl="4" algn="ctr">
              <a:spcBef>
                <a:spcPts val="0"/>
              </a:spcBef>
              <a:spcAft>
                <a:spcPts val="0"/>
              </a:spcAft>
              <a:buClr>
                <a:schemeClr val="lt1"/>
              </a:buClr>
              <a:buSzPts val="1600"/>
              <a:buFont typeface="IBM Plex Serif SemiBold"/>
              <a:buNone/>
              <a:defRPr>
                <a:solidFill>
                  <a:schemeClr val="lt1"/>
                </a:solidFill>
              </a:defRPr>
            </a:lvl5pPr>
            <a:lvl6pPr lvl="5" algn="ctr">
              <a:spcBef>
                <a:spcPts val="0"/>
              </a:spcBef>
              <a:spcAft>
                <a:spcPts val="0"/>
              </a:spcAft>
              <a:buClr>
                <a:schemeClr val="lt1"/>
              </a:buClr>
              <a:buSzPts val="1600"/>
              <a:buFont typeface="IBM Plex Serif SemiBold"/>
              <a:buNone/>
              <a:defRPr>
                <a:solidFill>
                  <a:schemeClr val="lt1"/>
                </a:solidFill>
              </a:defRPr>
            </a:lvl6pPr>
            <a:lvl7pPr lvl="6" algn="ctr">
              <a:spcBef>
                <a:spcPts val="0"/>
              </a:spcBef>
              <a:spcAft>
                <a:spcPts val="0"/>
              </a:spcAft>
              <a:buClr>
                <a:schemeClr val="lt1"/>
              </a:buClr>
              <a:buSzPts val="1600"/>
              <a:buFont typeface="IBM Plex Serif SemiBold"/>
              <a:buNone/>
              <a:defRPr>
                <a:solidFill>
                  <a:schemeClr val="lt1"/>
                </a:solidFill>
              </a:defRPr>
            </a:lvl7pPr>
            <a:lvl8pPr lvl="7" algn="ctr">
              <a:spcBef>
                <a:spcPts val="0"/>
              </a:spcBef>
              <a:spcAft>
                <a:spcPts val="0"/>
              </a:spcAft>
              <a:buClr>
                <a:schemeClr val="lt1"/>
              </a:buClr>
              <a:buSzPts val="1600"/>
              <a:buFont typeface="IBM Plex Serif SemiBold"/>
              <a:buNone/>
              <a:defRPr>
                <a:solidFill>
                  <a:schemeClr val="lt1"/>
                </a:solidFill>
              </a:defRPr>
            </a:lvl8pPr>
            <a:lvl9pPr lvl="8" algn="ctr">
              <a:spcBef>
                <a:spcPts val="0"/>
              </a:spcBef>
              <a:spcAft>
                <a:spcPts val="0"/>
              </a:spcAft>
              <a:buClr>
                <a:schemeClr val="lt1"/>
              </a:buClr>
              <a:buSzPts val="1600"/>
              <a:buFont typeface="IBM Plex Serif SemiBold"/>
              <a:buNone/>
              <a:defRPr>
                <a:solidFill>
                  <a:schemeClr val="lt1"/>
                </a:solidFill>
              </a:defRPr>
            </a:lvl9pPr>
          </a:lstStyle>
          <a:p/>
        </p:txBody>
      </p:sp>
      <p:sp>
        <p:nvSpPr>
          <p:cNvPr id="34" name="Google Shape;34;p4"/>
          <p:cNvSpPr txBox="1"/>
          <p:nvPr>
            <p:ph idx="6" type="subTitle"/>
          </p:nvPr>
        </p:nvSpPr>
        <p:spPr>
          <a:xfrm>
            <a:off x="887950"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35" name="Google Shape;35;p4"/>
          <p:cNvSpPr txBox="1"/>
          <p:nvPr>
            <p:ph idx="7" type="subTitle"/>
          </p:nvPr>
        </p:nvSpPr>
        <p:spPr>
          <a:xfrm>
            <a:off x="2831828"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36" name="Google Shape;36;p4"/>
          <p:cNvSpPr txBox="1"/>
          <p:nvPr>
            <p:ph idx="8" type="subTitle"/>
          </p:nvPr>
        </p:nvSpPr>
        <p:spPr>
          <a:xfrm>
            <a:off x="4775719"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37" name="Google Shape;37;p4"/>
          <p:cNvSpPr txBox="1"/>
          <p:nvPr>
            <p:ph idx="9" type="subTitle"/>
          </p:nvPr>
        </p:nvSpPr>
        <p:spPr>
          <a:xfrm>
            <a:off x="6719622"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cxnSp>
        <p:nvCxnSpPr>
          <p:cNvPr id="38" name="Google Shape;38;p4"/>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39" name="Google Shape;39;p4"/>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18" name="Shape 218"/>
        <p:cNvGrpSpPr/>
        <p:nvPr/>
      </p:nvGrpSpPr>
      <p:grpSpPr>
        <a:xfrm>
          <a:off x="0" y="0"/>
          <a:ext cx="0" cy="0"/>
          <a:chOff x="0" y="0"/>
          <a:chExt cx="0" cy="0"/>
        </a:xfrm>
      </p:grpSpPr>
      <p:sp>
        <p:nvSpPr>
          <p:cNvPr id="219" name="Google Shape;21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1"/>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1" name="Google Shape;221;p31"/>
          <p:cNvSpPr/>
          <p:nvPr>
            <p:ph idx="2" type="pic"/>
          </p:nvPr>
        </p:nvSpPr>
        <p:spPr>
          <a:xfrm>
            <a:off x="4992024" y="1152775"/>
            <a:ext cx="3840300" cy="3416400"/>
          </a:xfrm>
          <a:prstGeom prst="rect">
            <a:avLst/>
          </a:prstGeom>
          <a:noFill/>
          <a:ln>
            <a:noFill/>
          </a:ln>
        </p:spPr>
      </p:sp>
      <p:sp>
        <p:nvSpPr>
          <p:cNvPr id="222" name="Google Shape;2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223" name="Shape 223"/>
        <p:cNvGrpSpPr/>
        <p:nvPr/>
      </p:nvGrpSpPr>
      <p:grpSpPr>
        <a:xfrm>
          <a:off x="0" y="0"/>
          <a:ext cx="0" cy="0"/>
          <a:chOff x="0" y="0"/>
          <a:chExt cx="0" cy="0"/>
        </a:xfrm>
      </p:grpSpPr>
      <p:sp>
        <p:nvSpPr>
          <p:cNvPr id="224" name="Google Shape;2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25" name="Google Shape;225;p3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26" name="Google Shape;226;p32"/>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7" name="Google Shape;227;p32"/>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8" name="Google Shape;228;p32"/>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9" name="Google Shape;229;p32"/>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30" name="Shape 230"/>
        <p:cNvGrpSpPr/>
        <p:nvPr/>
      </p:nvGrpSpPr>
      <p:grpSpPr>
        <a:xfrm>
          <a:off x="0" y="0"/>
          <a:ext cx="0" cy="0"/>
          <a:chOff x="0" y="0"/>
          <a:chExt cx="0" cy="0"/>
        </a:xfrm>
      </p:grpSpPr>
      <p:sp>
        <p:nvSpPr>
          <p:cNvPr id="231" name="Google Shape;2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32" name="Google Shape;232;p33"/>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3" name="Google Shape;233;p33"/>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4" name="Google Shape;234;p33"/>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5" name="Google Shape;235;p3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36" name="Google Shape;236;p33"/>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37" name="Google Shape;237;p33"/>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38" name="Google Shape;238;p33"/>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39" name="Shape 239"/>
        <p:cNvGrpSpPr/>
        <p:nvPr/>
      </p:nvGrpSpPr>
      <p:grpSpPr>
        <a:xfrm>
          <a:off x="0" y="0"/>
          <a:ext cx="0" cy="0"/>
          <a:chOff x="0" y="0"/>
          <a:chExt cx="0" cy="0"/>
        </a:xfrm>
      </p:grpSpPr>
      <p:sp>
        <p:nvSpPr>
          <p:cNvPr id="240" name="Google Shape;2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41" name="Google Shape;241;p34"/>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2" name="Google Shape;242;p34"/>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3" name="Google Shape;243;p34"/>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4" name="Google Shape;244;p34"/>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5" name="Google Shape;245;p34"/>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46" name="Google Shape;246;p34"/>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47" name="Google Shape;247;p34"/>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48" name="Google Shape;248;p34"/>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49" name="Google Shape;249;p34"/>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50" name="Shape 250"/>
        <p:cNvGrpSpPr/>
        <p:nvPr/>
      </p:nvGrpSpPr>
      <p:grpSpPr>
        <a:xfrm>
          <a:off x="0" y="0"/>
          <a:ext cx="0" cy="0"/>
          <a:chOff x="0" y="0"/>
          <a:chExt cx="0" cy="0"/>
        </a:xfrm>
      </p:grpSpPr>
      <p:sp>
        <p:nvSpPr>
          <p:cNvPr id="251" name="Google Shape;25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53" name="Google Shape;253;p35"/>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54" name="Shape 254"/>
        <p:cNvGrpSpPr/>
        <p:nvPr/>
      </p:nvGrpSpPr>
      <p:grpSpPr>
        <a:xfrm>
          <a:off x="0" y="0"/>
          <a:ext cx="0" cy="0"/>
          <a:chOff x="0" y="0"/>
          <a:chExt cx="0" cy="0"/>
        </a:xfrm>
      </p:grpSpPr>
      <p:sp>
        <p:nvSpPr>
          <p:cNvPr id="255" name="Google Shape;255;p36"/>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6" name="Google Shape;256;p36"/>
          <p:cNvSpPr/>
          <p:nvPr>
            <p:ph idx="2" type="pic"/>
          </p:nvPr>
        </p:nvSpPr>
        <p:spPr>
          <a:xfrm>
            <a:off x="4804825" y="1133300"/>
            <a:ext cx="4027500" cy="2392800"/>
          </a:xfrm>
          <a:prstGeom prst="rect">
            <a:avLst/>
          </a:prstGeom>
          <a:noFill/>
          <a:ln>
            <a:noFill/>
          </a:ln>
        </p:spPr>
      </p:sp>
      <p:sp>
        <p:nvSpPr>
          <p:cNvPr id="257" name="Google Shape;257;p36"/>
          <p:cNvSpPr/>
          <p:nvPr>
            <p:ph idx="3" type="pic"/>
          </p:nvPr>
        </p:nvSpPr>
        <p:spPr>
          <a:xfrm>
            <a:off x="311725" y="1133300"/>
            <a:ext cx="4027500" cy="2392800"/>
          </a:xfrm>
          <a:prstGeom prst="rect">
            <a:avLst/>
          </a:prstGeom>
          <a:noFill/>
          <a:ln>
            <a:noFill/>
          </a:ln>
        </p:spPr>
      </p:sp>
      <p:sp>
        <p:nvSpPr>
          <p:cNvPr id="258" name="Google Shape;258;p36"/>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9" name="Google Shape;25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60" name="Google Shape;26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36"/>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62" name="Google Shape;262;p36"/>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263" name="Shape 263"/>
        <p:cNvGrpSpPr/>
        <p:nvPr/>
      </p:nvGrpSpPr>
      <p:grpSpPr>
        <a:xfrm>
          <a:off x="0" y="0"/>
          <a:ext cx="0" cy="0"/>
          <a:chOff x="0" y="0"/>
          <a:chExt cx="0" cy="0"/>
        </a:xfrm>
      </p:grpSpPr>
      <p:sp>
        <p:nvSpPr>
          <p:cNvPr id="264" name="Google Shape;264;p37"/>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5" name="Google Shape;265;p37"/>
          <p:cNvSpPr/>
          <p:nvPr>
            <p:ph idx="2" type="pic"/>
          </p:nvPr>
        </p:nvSpPr>
        <p:spPr>
          <a:xfrm>
            <a:off x="6205225" y="1128325"/>
            <a:ext cx="2627100" cy="2273100"/>
          </a:xfrm>
          <a:prstGeom prst="rect">
            <a:avLst/>
          </a:prstGeom>
          <a:noFill/>
          <a:ln>
            <a:noFill/>
          </a:ln>
        </p:spPr>
      </p:sp>
      <p:sp>
        <p:nvSpPr>
          <p:cNvPr id="266" name="Google Shape;266;p37"/>
          <p:cNvSpPr/>
          <p:nvPr>
            <p:ph idx="3" type="pic"/>
          </p:nvPr>
        </p:nvSpPr>
        <p:spPr>
          <a:xfrm>
            <a:off x="311725" y="1128325"/>
            <a:ext cx="2627100" cy="2273100"/>
          </a:xfrm>
          <a:prstGeom prst="rect">
            <a:avLst/>
          </a:prstGeom>
          <a:noFill/>
          <a:ln>
            <a:noFill/>
          </a:ln>
        </p:spPr>
      </p:sp>
      <p:sp>
        <p:nvSpPr>
          <p:cNvPr id="267" name="Google Shape;267;p37"/>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8" name="Google Shape;268;p37"/>
          <p:cNvSpPr/>
          <p:nvPr>
            <p:ph idx="5" type="pic"/>
          </p:nvPr>
        </p:nvSpPr>
        <p:spPr>
          <a:xfrm>
            <a:off x="3255250" y="1128325"/>
            <a:ext cx="2627100" cy="2273100"/>
          </a:xfrm>
          <a:prstGeom prst="rect">
            <a:avLst/>
          </a:prstGeom>
          <a:noFill/>
          <a:ln>
            <a:noFill/>
          </a:ln>
        </p:spPr>
      </p:sp>
      <p:sp>
        <p:nvSpPr>
          <p:cNvPr id="269" name="Google Shape;269;p37"/>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0" name="Google Shape;27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71" name="Google Shape;27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37"/>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73" name="Google Shape;273;p37"/>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74" name="Google Shape;274;p37"/>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275" name="Shape 275"/>
        <p:cNvGrpSpPr/>
        <p:nvPr/>
      </p:nvGrpSpPr>
      <p:grpSpPr>
        <a:xfrm>
          <a:off x="0" y="0"/>
          <a:ext cx="0" cy="0"/>
          <a:chOff x="0" y="0"/>
          <a:chExt cx="0" cy="0"/>
        </a:xfrm>
      </p:grpSpPr>
      <p:sp>
        <p:nvSpPr>
          <p:cNvPr id="276" name="Google Shape;276;p38"/>
          <p:cNvSpPr/>
          <p:nvPr>
            <p:ph idx="2" type="pic"/>
          </p:nvPr>
        </p:nvSpPr>
        <p:spPr>
          <a:xfrm>
            <a:off x="311700" y="445025"/>
            <a:ext cx="8520600" cy="4218300"/>
          </a:xfrm>
          <a:prstGeom prst="rect">
            <a:avLst/>
          </a:prstGeom>
          <a:noFill/>
          <a:ln>
            <a:noFill/>
          </a:ln>
        </p:spPr>
      </p:sp>
      <p:sp>
        <p:nvSpPr>
          <p:cNvPr id="277" name="Google Shape;27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278" name="Shape 278"/>
        <p:cNvGrpSpPr/>
        <p:nvPr/>
      </p:nvGrpSpPr>
      <p:grpSpPr>
        <a:xfrm>
          <a:off x="0" y="0"/>
          <a:ext cx="0" cy="0"/>
          <a:chOff x="0" y="0"/>
          <a:chExt cx="0" cy="0"/>
        </a:xfrm>
      </p:grpSpPr>
      <p:sp>
        <p:nvSpPr>
          <p:cNvPr id="279" name="Google Shape;27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80" name="Google Shape;280;p39"/>
          <p:cNvSpPr/>
          <p:nvPr>
            <p:ph idx="2" type="pic"/>
          </p:nvPr>
        </p:nvSpPr>
        <p:spPr>
          <a:xfrm>
            <a:off x="3389600" y="118913"/>
            <a:ext cx="1643700" cy="1535100"/>
          </a:xfrm>
          <a:prstGeom prst="rect">
            <a:avLst/>
          </a:prstGeom>
          <a:noFill/>
          <a:ln>
            <a:noFill/>
          </a:ln>
        </p:spPr>
      </p:sp>
      <p:sp>
        <p:nvSpPr>
          <p:cNvPr id="281" name="Google Shape;281;p39"/>
          <p:cNvSpPr/>
          <p:nvPr>
            <p:ph idx="3" type="pic"/>
          </p:nvPr>
        </p:nvSpPr>
        <p:spPr>
          <a:xfrm>
            <a:off x="5195935" y="118913"/>
            <a:ext cx="1643700" cy="1535100"/>
          </a:xfrm>
          <a:prstGeom prst="rect">
            <a:avLst/>
          </a:prstGeom>
          <a:noFill/>
          <a:ln>
            <a:noFill/>
          </a:ln>
        </p:spPr>
      </p:sp>
      <p:sp>
        <p:nvSpPr>
          <p:cNvPr id="282" name="Google Shape;282;p39"/>
          <p:cNvSpPr/>
          <p:nvPr>
            <p:ph idx="4" type="pic"/>
          </p:nvPr>
        </p:nvSpPr>
        <p:spPr>
          <a:xfrm>
            <a:off x="7002270" y="118913"/>
            <a:ext cx="1643700" cy="1535100"/>
          </a:xfrm>
          <a:prstGeom prst="rect">
            <a:avLst/>
          </a:prstGeom>
          <a:noFill/>
          <a:ln>
            <a:noFill/>
          </a:ln>
        </p:spPr>
      </p:sp>
      <p:sp>
        <p:nvSpPr>
          <p:cNvPr id="283" name="Google Shape;283;p39"/>
          <p:cNvSpPr/>
          <p:nvPr>
            <p:ph idx="5" type="pic"/>
          </p:nvPr>
        </p:nvSpPr>
        <p:spPr>
          <a:xfrm>
            <a:off x="3389588" y="1804212"/>
            <a:ext cx="1643700" cy="1535100"/>
          </a:xfrm>
          <a:prstGeom prst="rect">
            <a:avLst/>
          </a:prstGeom>
          <a:noFill/>
          <a:ln>
            <a:noFill/>
          </a:ln>
        </p:spPr>
      </p:sp>
      <p:sp>
        <p:nvSpPr>
          <p:cNvPr id="284" name="Google Shape;284;p39"/>
          <p:cNvSpPr/>
          <p:nvPr>
            <p:ph idx="6" type="pic"/>
          </p:nvPr>
        </p:nvSpPr>
        <p:spPr>
          <a:xfrm>
            <a:off x="5195922" y="1804212"/>
            <a:ext cx="1643700" cy="1535100"/>
          </a:xfrm>
          <a:prstGeom prst="rect">
            <a:avLst/>
          </a:prstGeom>
          <a:noFill/>
          <a:ln>
            <a:noFill/>
          </a:ln>
        </p:spPr>
      </p:sp>
      <p:sp>
        <p:nvSpPr>
          <p:cNvPr id="285" name="Google Shape;285;p39"/>
          <p:cNvSpPr/>
          <p:nvPr>
            <p:ph idx="7" type="pic"/>
          </p:nvPr>
        </p:nvSpPr>
        <p:spPr>
          <a:xfrm>
            <a:off x="7002257" y="1804212"/>
            <a:ext cx="1643700" cy="1535100"/>
          </a:xfrm>
          <a:prstGeom prst="rect">
            <a:avLst/>
          </a:prstGeom>
          <a:noFill/>
          <a:ln>
            <a:noFill/>
          </a:ln>
        </p:spPr>
      </p:sp>
      <p:sp>
        <p:nvSpPr>
          <p:cNvPr id="286" name="Google Shape;286;p39"/>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39"/>
          <p:cNvSpPr/>
          <p:nvPr>
            <p:ph idx="8" type="pic"/>
          </p:nvPr>
        </p:nvSpPr>
        <p:spPr>
          <a:xfrm>
            <a:off x="3389588" y="3489487"/>
            <a:ext cx="1643700" cy="1535100"/>
          </a:xfrm>
          <a:prstGeom prst="rect">
            <a:avLst/>
          </a:prstGeom>
          <a:noFill/>
          <a:ln>
            <a:noFill/>
          </a:ln>
        </p:spPr>
      </p:sp>
      <p:sp>
        <p:nvSpPr>
          <p:cNvPr id="288" name="Google Shape;288;p39"/>
          <p:cNvSpPr/>
          <p:nvPr>
            <p:ph idx="9" type="pic"/>
          </p:nvPr>
        </p:nvSpPr>
        <p:spPr>
          <a:xfrm>
            <a:off x="5195922" y="3489487"/>
            <a:ext cx="1643700" cy="1535100"/>
          </a:xfrm>
          <a:prstGeom prst="rect">
            <a:avLst/>
          </a:prstGeom>
          <a:noFill/>
          <a:ln>
            <a:noFill/>
          </a:ln>
        </p:spPr>
      </p:sp>
      <p:sp>
        <p:nvSpPr>
          <p:cNvPr id="289" name="Google Shape;289;p39"/>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dership" type="twoColTx">
  <p:cSld name="TITLE_AND_TWO_COLUMNS">
    <p:bg>
      <p:bgPr>
        <a:solidFill>
          <a:schemeClr val="lt1"/>
        </a:solidFill>
      </p:bgPr>
    </p:bg>
    <p:spTree>
      <p:nvGrpSpPr>
        <p:cNvPr id="40" name="Shape 40"/>
        <p:cNvGrpSpPr/>
        <p:nvPr/>
      </p:nvGrpSpPr>
      <p:grpSpPr>
        <a:xfrm>
          <a:off x="0" y="0"/>
          <a:ext cx="0" cy="0"/>
          <a:chOff x="0" y="0"/>
          <a:chExt cx="0" cy="0"/>
        </a:xfrm>
      </p:grpSpPr>
      <p:sp>
        <p:nvSpPr>
          <p:cNvPr id="41" name="Google Shape;41;p5"/>
          <p:cNvSpPr/>
          <p:nvPr/>
        </p:nvSpPr>
        <p:spPr>
          <a:xfrm>
            <a:off x="162975" y="142400"/>
            <a:ext cx="3911700" cy="483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42" name="Google Shape;42;p5"/>
          <p:cNvSpPr/>
          <p:nvPr>
            <p:ph idx="2" type="pic"/>
          </p:nvPr>
        </p:nvSpPr>
        <p:spPr>
          <a:xfrm>
            <a:off x="996550" y="874499"/>
            <a:ext cx="2244600" cy="3330900"/>
          </a:xfrm>
          <a:prstGeom prst="roundRect">
            <a:avLst>
              <a:gd fmla="val 50000" name="adj"/>
            </a:avLst>
          </a:prstGeom>
          <a:noFill/>
          <a:ln>
            <a:noFill/>
          </a:ln>
        </p:spPr>
      </p:sp>
      <p:sp>
        <p:nvSpPr>
          <p:cNvPr id="43" name="Google Shape;43;p5"/>
          <p:cNvSpPr txBox="1"/>
          <p:nvPr>
            <p:ph idx="1" type="subTitle"/>
          </p:nvPr>
        </p:nvSpPr>
        <p:spPr>
          <a:xfrm>
            <a:off x="4643075" y="1724013"/>
            <a:ext cx="3911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1pPr>
            <a:lvl2pPr lvl="1"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2pPr>
            <a:lvl3pPr lvl="2"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3pPr>
            <a:lvl4pPr lvl="3"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4pPr>
            <a:lvl5pPr lvl="4"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5pPr>
            <a:lvl6pPr lvl="5"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6pPr>
            <a:lvl7pPr lvl="6"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7pPr>
            <a:lvl8pPr lvl="7"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8pPr>
            <a:lvl9pPr lvl="8"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9pPr>
          </a:lstStyle>
          <a:p/>
        </p:txBody>
      </p:sp>
      <p:sp>
        <p:nvSpPr>
          <p:cNvPr id="44" name="Google Shape;44;p5"/>
          <p:cNvSpPr txBox="1"/>
          <p:nvPr>
            <p:ph idx="3" type="subTitle"/>
          </p:nvPr>
        </p:nvSpPr>
        <p:spPr>
          <a:xfrm>
            <a:off x="5622325" y="3180388"/>
            <a:ext cx="19770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1pPr>
            <a:lvl2pPr lvl="1"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2pPr>
            <a:lvl3pPr lvl="2"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3pPr>
            <a:lvl4pPr lvl="3"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4pPr>
            <a:lvl5pPr lvl="4"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5pPr>
            <a:lvl6pPr lvl="5"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6pPr>
            <a:lvl7pPr lvl="6"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7pPr>
            <a:lvl8pPr lvl="7"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8pPr>
            <a:lvl9pPr lvl="8"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s" type="titleOnly">
  <p:cSld name="TITLE_ONLY">
    <p:bg>
      <p:bgPr>
        <a:solidFill>
          <a:schemeClr val="dk2"/>
        </a:solidFill>
      </p:bgPr>
    </p:bg>
    <p:spTree>
      <p:nvGrpSpPr>
        <p:cNvPr id="45" name="Shape 45"/>
        <p:cNvGrpSpPr/>
        <p:nvPr/>
      </p:nvGrpSpPr>
      <p:grpSpPr>
        <a:xfrm>
          <a:off x="0" y="0"/>
          <a:ext cx="0" cy="0"/>
          <a:chOff x="0" y="0"/>
          <a:chExt cx="0" cy="0"/>
        </a:xfrm>
      </p:grpSpPr>
      <p:sp>
        <p:nvSpPr>
          <p:cNvPr id="46" name="Google Shape;46;p6"/>
          <p:cNvSpPr txBox="1"/>
          <p:nvPr>
            <p:ph type="title"/>
          </p:nvPr>
        </p:nvSpPr>
        <p:spPr>
          <a:xfrm>
            <a:off x="390550" y="1892825"/>
            <a:ext cx="8372700" cy="96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Font typeface="Archivo SemiBold"/>
              <a:buNone/>
              <a:defRPr>
                <a:solidFill>
                  <a:schemeClr val="lt1"/>
                </a:solidFill>
              </a:defRPr>
            </a:lvl1pPr>
            <a:lvl2pPr lvl="1"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sp>
        <p:nvSpPr>
          <p:cNvPr id="47" name="Google Shape;47;p6"/>
          <p:cNvSpPr txBox="1"/>
          <p:nvPr>
            <p:ph idx="1" type="subTitle"/>
          </p:nvPr>
        </p:nvSpPr>
        <p:spPr>
          <a:xfrm>
            <a:off x="390550" y="2747563"/>
            <a:ext cx="8372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BM Plex Serif SemiBold"/>
              <a:buNone/>
              <a:defRPr>
                <a:solidFill>
                  <a:schemeClr val="lt1"/>
                </a:solidFill>
              </a:defRPr>
            </a:lvl1pPr>
            <a:lvl2pPr lvl="1" algn="ctr">
              <a:spcBef>
                <a:spcPts val="0"/>
              </a:spcBef>
              <a:spcAft>
                <a:spcPts val="0"/>
              </a:spcAft>
              <a:buClr>
                <a:schemeClr val="lt1"/>
              </a:buClr>
              <a:buSzPts val="1600"/>
              <a:buFont typeface="IBM Plex Serif SemiBold"/>
              <a:buNone/>
              <a:defRPr>
                <a:solidFill>
                  <a:schemeClr val="lt1"/>
                </a:solidFill>
              </a:defRPr>
            </a:lvl2pPr>
            <a:lvl3pPr lvl="2" algn="ctr">
              <a:spcBef>
                <a:spcPts val="0"/>
              </a:spcBef>
              <a:spcAft>
                <a:spcPts val="0"/>
              </a:spcAft>
              <a:buClr>
                <a:schemeClr val="lt1"/>
              </a:buClr>
              <a:buSzPts val="1600"/>
              <a:buFont typeface="IBM Plex Serif SemiBold"/>
              <a:buNone/>
              <a:defRPr>
                <a:solidFill>
                  <a:schemeClr val="lt1"/>
                </a:solidFill>
              </a:defRPr>
            </a:lvl3pPr>
            <a:lvl4pPr lvl="3" algn="ctr">
              <a:spcBef>
                <a:spcPts val="0"/>
              </a:spcBef>
              <a:spcAft>
                <a:spcPts val="0"/>
              </a:spcAft>
              <a:buClr>
                <a:schemeClr val="lt1"/>
              </a:buClr>
              <a:buSzPts val="1600"/>
              <a:buFont typeface="IBM Plex Serif SemiBold"/>
              <a:buNone/>
              <a:defRPr>
                <a:solidFill>
                  <a:schemeClr val="lt1"/>
                </a:solidFill>
              </a:defRPr>
            </a:lvl4pPr>
            <a:lvl5pPr lvl="4" algn="ctr">
              <a:spcBef>
                <a:spcPts val="0"/>
              </a:spcBef>
              <a:spcAft>
                <a:spcPts val="0"/>
              </a:spcAft>
              <a:buClr>
                <a:schemeClr val="lt1"/>
              </a:buClr>
              <a:buSzPts val="1600"/>
              <a:buFont typeface="IBM Plex Serif SemiBold"/>
              <a:buNone/>
              <a:defRPr>
                <a:solidFill>
                  <a:schemeClr val="lt1"/>
                </a:solidFill>
              </a:defRPr>
            </a:lvl5pPr>
            <a:lvl6pPr lvl="5" algn="ctr">
              <a:spcBef>
                <a:spcPts val="0"/>
              </a:spcBef>
              <a:spcAft>
                <a:spcPts val="0"/>
              </a:spcAft>
              <a:buClr>
                <a:schemeClr val="lt1"/>
              </a:buClr>
              <a:buSzPts val="1600"/>
              <a:buFont typeface="IBM Plex Serif SemiBold"/>
              <a:buNone/>
              <a:defRPr>
                <a:solidFill>
                  <a:schemeClr val="lt1"/>
                </a:solidFill>
              </a:defRPr>
            </a:lvl6pPr>
            <a:lvl7pPr lvl="6" algn="ctr">
              <a:spcBef>
                <a:spcPts val="0"/>
              </a:spcBef>
              <a:spcAft>
                <a:spcPts val="0"/>
              </a:spcAft>
              <a:buClr>
                <a:schemeClr val="lt1"/>
              </a:buClr>
              <a:buSzPts val="1600"/>
              <a:buFont typeface="IBM Plex Serif SemiBold"/>
              <a:buNone/>
              <a:defRPr>
                <a:solidFill>
                  <a:schemeClr val="lt1"/>
                </a:solidFill>
              </a:defRPr>
            </a:lvl7pPr>
            <a:lvl8pPr lvl="7" algn="ctr">
              <a:spcBef>
                <a:spcPts val="0"/>
              </a:spcBef>
              <a:spcAft>
                <a:spcPts val="0"/>
              </a:spcAft>
              <a:buClr>
                <a:schemeClr val="lt1"/>
              </a:buClr>
              <a:buSzPts val="1600"/>
              <a:buFont typeface="IBM Plex Serif SemiBold"/>
              <a:buNone/>
              <a:defRPr>
                <a:solidFill>
                  <a:schemeClr val="lt1"/>
                </a:solidFill>
              </a:defRPr>
            </a:lvl8pPr>
            <a:lvl9pPr lvl="8" algn="ctr">
              <a:spcBef>
                <a:spcPts val="0"/>
              </a:spcBef>
              <a:spcAft>
                <a:spcPts val="0"/>
              </a:spcAft>
              <a:buClr>
                <a:schemeClr val="lt1"/>
              </a:buClr>
              <a:buSzPts val="1600"/>
              <a:buFont typeface="IBM Plex Serif SemiBold"/>
              <a:buNone/>
              <a:defRPr>
                <a:solidFill>
                  <a:schemeClr val="lt1"/>
                </a:solidFill>
              </a:defRPr>
            </a:lvl9pPr>
          </a:lstStyle>
          <a:p/>
        </p:txBody>
      </p:sp>
      <p:cxnSp>
        <p:nvCxnSpPr>
          <p:cNvPr id="48" name="Google Shape;48;p6"/>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49" name="Google Shape;49;p6"/>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rs">
  <p:cSld name="ONE_COLUMN_TEXT">
    <p:bg>
      <p:bgPr>
        <a:solidFill>
          <a:schemeClr val="lt1"/>
        </a:solidFill>
      </p:bgPr>
    </p:bg>
    <p:spTree>
      <p:nvGrpSpPr>
        <p:cNvPr id="50" name="Shape 50"/>
        <p:cNvGrpSpPr/>
        <p:nvPr/>
      </p:nvGrpSpPr>
      <p:grpSpPr>
        <a:xfrm>
          <a:off x="0" y="0"/>
          <a:ext cx="0" cy="0"/>
          <a:chOff x="0" y="0"/>
          <a:chExt cx="0" cy="0"/>
        </a:xfrm>
      </p:grpSpPr>
      <p:sp>
        <p:nvSpPr>
          <p:cNvPr id="51" name="Google Shape;51;p7"/>
          <p:cNvSpPr txBox="1"/>
          <p:nvPr>
            <p:ph type="title"/>
          </p:nvPr>
        </p:nvSpPr>
        <p:spPr>
          <a:xfrm>
            <a:off x="390550" y="1281900"/>
            <a:ext cx="3543000" cy="968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dk1"/>
              </a:buClr>
              <a:buSzPts val="4000"/>
              <a:buFont typeface="Archivo SemiBold"/>
              <a:buNone/>
              <a:defRPr/>
            </a:lvl1pPr>
            <a:lvl2pPr lvl="1">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52" name="Google Shape;52;p7"/>
          <p:cNvSpPr txBox="1"/>
          <p:nvPr>
            <p:ph idx="1" type="body"/>
          </p:nvPr>
        </p:nvSpPr>
        <p:spPr>
          <a:xfrm>
            <a:off x="390550" y="2425075"/>
            <a:ext cx="35430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cxnSp>
        <p:nvCxnSpPr>
          <p:cNvPr id="53" name="Google Shape;53;p7"/>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54" name="Google Shape;54;p7"/>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vestors">
  <p:cSld name="MAIN_POINT">
    <p:bg>
      <p:bgPr>
        <a:solidFill>
          <a:schemeClr val="dk2"/>
        </a:solidFill>
      </p:bgPr>
    </p:bg>
    <p:spTree>
      <p:nvGrpSpPr>
        <p:cNvPr id="55" name="Shape 55"/>
        <p:cNvGrpSpPr/>
        <p:nvPr/>
      </p:nvGrpSpPr>
      <p:grpSpPr>
        <a:xfrm>
          <a:off x="0" y="0"/>
          <a:ext cx="0" cy="0"/>
          <a:chOff x="0" y="0"/>
          <a:chExt cx="0" cy="0"/>
        </a:xfrm>
      </p:grpSpPr>
      <p:sp>
        <p:nvSpPr>
          <p:cNvPr id="56" name="Google Shape;56;p8"/>
          <p:cNvSpPr/>
          <p:nvPr>
            <p:ph idx="2" type="pic"/>
          </p:nvPr>
        </p:nvSpPr>
        <p:spPr>
          <a:xfrm>
            <a:off x="4644325" y="1140011"/>
            <a:ext cx="1929900" cy="2863500"/>
          </a:xfrm>
          <a:prstGeom prst="roundRect">
            <a:avLst>
              <a:gd fmla="val 50000" name="adj"/>
            </a:avLst>
          </a:prstGeom>
          <a:noFill/>
          <a:ln>
            <a:noFill/>
          </a:ln>
        </p:spPr>
      </p:sp>
      <p:sp>
        <p:nvSpPr>
          <p:cNvPr id="57" name="Google Shape;57;p8"/>
          <p:cNvSpPr/>
          <p:nvPr>
            <p:ph idx="3" type="pic"/>
          </p:nvPr>
        </p:nvSpPr>
        <p:spPr>
          <a:xfrm>
            <a:off x="6833350" y="1140011"/>
            <a:ext cx="1929900" cy="2863500"/>
          </a:xfrm>
          <a:prstGeom prst="roundRect">
            <a:avLst>
              <a:gd fmla="val 50000" name="adj"/>
            </a:avLst>
          </a:prstGeom>
          <a:noFill/>
          <a:ln>
            <a:noFill/>
          </a:ln>
        </p:spPr>
      </p:sp>
      <p:sp>
        <p:nvSpPr>
          <p:cNvPr id="58" name="Google Shape;58;p8"/>
          <p:cNvSpPr txBox="1"/>
          <p:nvPr>
            <p:ph type="title"/>
          </p:nvPr>
        </p:nvSpPr>
        <p:spPr>
          <a:xfrm>
            <a:off x="390550" y="1436463"/>
            <a:ext cx="3543000" cy="968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4000"/>
              <a:buFont typeface="Archivo SemiBold"/>
              <a:buNone/>
              <a:defRPr>
                <a:solidFill>
                  <a:schemeClr val="lt1"/>
                </a:solidFill>
              </a:defRPr>
            </a:lvl1pPr>
            <a:lvl2pPr lvl="1">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sp>
        <p:nvSpPr>
          <p:cNvPr id="59" name="Google Shape;59;p8"/>
          <p:cNvSpPr txBox="1"/>
          <p:nvPr>
            <p:ph idx="1" type="body"/>
          </p:nvPr>
        </p:nvSpPr>
        <p:spPr>
          <a:xfrm>
            <a:off x="390550" y="2579638"/>
            <a:ext cx="3543000" cy="1127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cxnSp>
        <p:nvCxnSpPr>
          <p:cNvPr id="60" name="Google Shape;60;p8"/>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61" name="Google Shape;61;p8"/>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 Sheet">
  <p:cSld name="SECTION_TITLE_AND_DESCRIPTION">
    <p:bg>
      <p:bgPr>
        <a:solidFill>
          <a:schemeClr val="lt1"/>
        </a:solidFill>
      </p:bgPr>
    </p:bg>
    <p:spTree>
      <p:nvGrpSpPr>
        <p:cNvPr id="62" name="Shape 62"/>
        <p:cNvGrpSpPr/>
        <p:nvPr/>
      </p:nvGrpSpPr>
      <p:grpSpPr>
        <a:xfrm>
          <a:off x="0" y="0"/>
          <a:ext cx="0" cy="0"/>
          <a:chOff x="0" y="0"/>
          <a:chExt cx="0" cy="0"/>
        </a:xfrm>
      </p:grpSpPr>
      <p:sp>
        <p:nvSpPr>
          <p:cNvPr id="63" name="Google Shape;63;p9"/>
          <p:cNvSpPr/>
          <p:nvPr/>
        </p:nvSpPr>
        <p:spPr>
          <a:xfrm>
            <a:off x="5064475" y="142400"/>
            <a:ext cx="3911700" cy="483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64" name="Google Shape;64;p9"/>
          <p:cNvSpPr/>
          <p:nvPr>
            <p:ph idx="2" type="pic"/>
          </p:nvPr>
        </p:nvSpPr>
        <p:spPr>
          <a:xfrm>
            <a:off x="5898050" y="874499"/>
            <a:ext cx="2244600" cy="3330900"/>
          </a:xfrm>
          <a:prstGeom prst="roundRect">
            <a:avLst>
              <a:gd fmla="val 50000" name="adj"/>
            </a:avLst>
          </a:prstGeom>
          <a:noFill/>
          <a:ln>
            <a:noFill/>
          </a:ln>
        </p:spPr>
      </p:sp>
      <p:sp>
        <p:nvSpPr>
          <p:cNvPr id="65" name="Google Shape;65;p9"/>
          <p:cNvSpPr txBox="1"/>
          <p:nvPr>
            <p:ph type="title"/>
          </p:nvPr>
        </p:nvSpPr>
        <p:spPr>
          <a:xfrm>
            <a:off x="390550" y="421400"/>
            <a:ext cx="4109400" cy="1164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dk1"/>
              </a:buClr>
              <a:buSzPts val="4000"/>
              <a:buFont typeface="Archivo SemiBold"/>
              <a:buNone/>
              <a:defRPr/>
            </a:lvl1pPr>
            <a:lvl2pPr lvl="1">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66" name="Google Shape;66;p9"/>
          <p:cNvSpPr txBox="1"/>
          <p:nvPr>
            <p:ph idx="1" type="subTitle"/>
          </p:nvPr>
        </p:nvSpPr>
        <p:spPr>
          <a:xfrm>
            <a:off x="390550" y="1513075"/>
            <a:ext cx="3306300" cy="503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Font typeface="IBM Plex Serif SemiBold"/>
              <a:buNone/>
              <a:defRPr sz="2000"/>
            </a:lvl1pPr>
            <a:lvl2pPr lvl="1">
              <a:spcBef>
                <a:spcPts val="0"/>
              </a:spcBef>
              <a:spcAft>
                <a:spcPts val="0"/>
              </a:spcAft>
              <a:buClr>
                <a:schemeClr val="dk1"/>
              </a:buClr>
              <a:buSzPts val="2000"/>
              <a:buFont typeface="IBM Plex Serif SemiBold"/>
              <a:buNone/>
              <a:defRPr sz="2000"/>
            </a:lvl2pPr>
            <a:lvl3pPr lvl="2">
              <a:spcBef>
                <a:spcPts val="0"/>
              </a:spcBef>
              <a:spcAft>
                <a:spcPts val="0"/>
              </a:spcAft>
              <a:buClr>
                <a:schemeClr val="dk1"/>
              </a:buClr>
              <a:buSzPts val="2000"/>
              <a:buFont typeface="IBM Plex Serif SemiBold"/>
              <a:buNone/>
              <a:defRPr sz="2000"/>
            </a:lvl3pPr>
            <a:lvl4pPr lvl="3">
              <a:spcBef>
                <a:spcPts val="0"/>
              </a:spcBef>
              <a:spcAft>
                <a:spcPts val="0"/>
              </a:spcAft>
              <a:buClr>
                <a:schemeClr val="dk1"/>
              </a:buClr>
              <a:buSzPts val="2000"/>
              <a:buFont typeface="IBM Plex Serif SemiBold"/>
              <a:buNone/>
              <a:defRPr sz="2000"/>
            </a:lvl4pPr>
            <a:lvl5pPr lvl="4">
              <a:spcBef>
                <a:spcPts val="0"/>
              </a:spcBef>
              <a:spcAft>
                <a:spcPts val="0"/>
              </a:spcAft>
              <a:buClr>
                <a:schemeClr val="dk1"/>
              </a:buClr>
              <a:buSzPts val="2000"/>
              <a:buFont typeface="IBM Plex Serif SemiBold"/>
              <a:buNone/>
              <a:defRPr sz="2000"/>
            </a:lvl5pPr>
            <a:lvl6pPr lvl="5">
              <a:spcBef>
                <a:spcPts val="0"/>
              </a:spcBef>
              <a:spcAft>
                <a:spcPts val="0"/>
              </a:spcAft>
              <a:buClr>
                <a:schemeClr val="dk1"/>
              </a:buClr>
              <a:buSzPts val="2000"/>
              <a:buFont typeface="IBM Plex Serif SemiBold"/>
              <a:buNone/>
              <a:defRPr sz="2000"/>
            </a:lvl6pPr>
            <a:lvl7pPr lvl="6">
              <a:spcBef>
                <a:spcPts val="0"/>
              </a:spcBef>
              <a:spcAft>
                <a:spcPts val="0"/>
              </a:spcAft>
              <a:buClr>
                <a:schemeClr val="dk1"/>
              </a:buClr>
              <a:buSzPts val="2000"/>
              <a:buFont typeface="IBM Plex Serif SemiBold"/>
              <a:buNone/>
              <a:defRPr sz="2000"/>
            </a:lvl7pPr>
            <a:lvl8pPr lvl="7">
              <a:spcBef>
                <a:spcPts val="0"/>
              </a:spcBef>
              <a:spcAft>
                <a:spcPts val="0"/>
              </a:spcAft>
              <a:buClr>
                <a:schemeClr val="dk1"/>
              </a:buClr>
              <a:buSzPts val="2000"/>
              <a:buFont typeface="IBM Plex Serif SemiBold"/>
              <a:buNone/>
              <a:defRPr sz="2000"/>
            </a:lvl8pPr>
            <a:lvl9pPr lvl="8">
              <a:spcBef>
                <a:spcPts val="0"/>
              </a:spcBef>
              <a:spcAft>
                <a:spcPts val="0"/>
              </a:spcAft>
              <a:buClr>
                <a:schemeClr val="dk1"/>
              </a:buClr>
              <a:buSzPts val="2000"/>
              <a:buFont typeface="IBM Plex Serif SemiBold"/>
              <a:buNone/>
              <a:defRPr sz="2000"/>
            </a:lvl9pPr>
          </a:lstStyle>
          <a:p/>
        </p:txBody>
      </p:sp>
      <p:sp>
        <p:nvSpPr>
          <p:cNvPr id="67" name="Google Shape;67;p9"/>
          <p:cNvSpPr txBox="1"/>
          <p:nvPr>
            <p:ph idx="3" type="subTitle"/>
          </p:nvPr>
        </p:nvSpPr>
        <p:spPr>
          <a:xfrm>
            <a:off x="390550" y="23668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68" name="Google Shape;68;p9"/>
          <p:cNvSpPr txBox="1"/>
          <p:nvPr>
            <p:ph idx="4" type="subTitle"/>
          </p:nvPr>
        </p:nvSpPr>
        <p:spPr>
          <a:xfrm>
            <a:off x="2595025" y="23668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69" name="Google Shape;69;p9"/>
          <p:cNvSpPr txBox="1"/>
          <p:nvPr>
            <p:ph idx="5" type="body"/>
          </p:nvPr>
        </p:nvSpPr>
        <p:spPr>
          <a:xfrm>
            <a:off x="390550" y="28700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70" name="Google Shape;70;p9"/>
          <p:cNvSpPr txBox="1"/>
          <p:nvPr>
            <p:ph idx="6" type="body"/>
          </p:nvPr>
        </p:nvSpPr>
        <p:spPr>
          <a:xfrm>
            <a:off x="2595025" y="28700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71" name="Google Shape;71;p9"/>
          <p:cNvSpPr txBox="1"/>
          <p:nvPr>
            <p:ph idx="7" type="subTitle"/>
          </p:nvPr>
        </p:nvSpPr>
        <p:spPr>
          <a:xfrm>
            <a:off x="390550" y="36128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72" name="Google Shape;72;p9"/>
          <p:cNvSpPr txBox="1"/>
          <p:nvPr>
            <p:ph idx="8" type="subTitle"/>
          </p:nvPr>
        </p:nvSpPr>
        <p:spPr>
          <a:xfrm>
            <a:off x="2595025" y="36128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73" name="Google Shape;73;p9"/>
          <p:cNvSpPr txBox="1"/>
          <p:nvPr>
            <p:ph idx="9" type="body"/>
          </p:nvPr>
        </p:nvSpPr>
        <p:spPr>
          <a:xfrm>
            <a:off x="390550" y="41159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74" name="Google Shape;74;p9"/>
          <p:cNvSpPr txBox="1"/>
          <p:nvPr>
            <p:ph idx="13" type="body"/>
          </p:nvPr>
        </p:nvSpPr>
        <p:spPr>
          <a:xfrm>
            <a:off x="2595025" y="41159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sion">
  <p:cSld name="CAPTION_ONLY">
    <p:bg>
      <p:bgPr>
        <a:solidFill>
          <a:schemeClr val="lt2"/>
        </a:solidFill>
      </p:bgPr>
    </p:bg>
    <p:spTree>
      <p:nvGrpSpPr>
        <p:cNvPr id="75" name="Shape 75"/>
        <p:cNvGrpSpPr/>
        <p:nvPr/>
      </p:nvGrpSpPr>
      <p:grpSpPr>
        <a:xfrm>
          <a:off x="0" y="0"/>
          <a:ext cx="0" cy="0"/>
          <a:chOff x="0" y="0"/>
          <a:chExt cx="0" cy="0"/>
        </a:xfrm>
      </p:grpSpPr>
      <p:sp>
        <p:nvSpPr>
          <p:cNvPr id="76" name="Google Shape;7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7" name="Google Shape;77;p10"/>
          <p:cNvSpPr txBox="1"/>
          <p:nvPr>
            <p:ph idx="1" type="subTitle"/>
          </p:nvPr>
        </p:nvSpPr>
        <p:spPr>
          <a:xfrm>
            <a:off x="4217250" y="8737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78" name="Google Shape;78;p10"/>
          <p:cNvSpPr txBox="1"/>
          <p:nvPr>
            <p:ph idx="2" type="subTitle"/>
          </p:nvPr>
        </p:nvSpPr>
        <p:spPr>
          <a:xfrm>
            <a:off x="6421725" y="8737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79" name="Google Shape;79;p10"/>
          <p:cNvSpPr txBox="1"/>
          <p:nvPr>
            <p:ph idx="3" type="body"/>
          </p:nvPr>
        </p:nvSpPr>
        <p:spPr>
          <a:xfrm>
            <a:off x="4217250" y="13769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80" name="Google Shape;80;p10"/>
          <p:cNvSpPr txBox="1"/>
          <p:nvPr>
            <p:ph idx="4" type="body"/>
          </p:nvPr>
        </p:nvSpPr>
        <p:spPr>
          <a:xfrm>
            <a:off x="6421725" y="13769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81" name="Google Shape;81;p10"/>
          <p:cNvSpPr txBox="1"/>
          <p:nvPr>
            <p:ph idx="5" type="subTitle"/>
          </p:nvPr>
        </p:nvSpPr>
        <p:spPr>
          <a:xfrm>
            <a:off x="4217250" y="21197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2" name="Google Shape;82;p10"/>
          <p:cNvSpPr txBox="1"/>
          <p:nvPr>
            <p:ph idx="6" type="subTitle"/>
          </p:nvPr>
        </p:nvSpPr>
        <p:spPr>
          <a:xfrm>
            <a:off x="6421725" y="21197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3" name="Google Shape;83;p10"/>
          <p:cNvSpPr txBox="1"/>
          <p:nvPr>
            <p:ph idx="7" type="body"/>
          </p:nvPr>
        </p:nvSpPr>
        <p:spPr>
          <a:xfrm>
            <a:off x="4217250" y="26228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84" name="Google Shape;84;p10"/>
          <p:cNvSpPr txBox="1"/>
          <p:nvPr>
            <p:ph idx="8" type="body"/>
          </p:nvPr>
        </p:nvSpPr>
        <p:spPr>
          <a:xfrm>
            <a:off x="6421725" y="26228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85" name="Google Shape;85;p10"/>
          <p:cNvSpPr txBox="1"/>
          <p:nvPr>
            <p:ph idx="9" type="subTitle"/>
          </p:nvPr>
        </p:nvSpPr>
        <p:spPr>
          <a:xfrm>
            <a:off x="4217250" y="336573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6" name="Google Shape;86;p10"/>
          <p:cNvSpPr txBox="1"/>
          <p:nvPr>
            <p:ph idx="13" type="subTitle"/>
          </p:nvPr>
        </p:nvSpPr>
        <p:spPr>
          <a:xfrm>
            <a:off x="6421725" y="336573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7" name="Google Shape;87;p10"/>
          <p:cNvSpPr txBox="1"/>
          <p:nvPr>
            <p:ph idx="14" type="body"/>
          </p:nvPr>
        </p:nvSpPr>
        <p:spPr>
          <a:xfrm>
            <a:off x="4217250" y="386885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88" name="Google Shape;88;p10"/>
          <p:cNvSpPr txBox="1"/>
          <p:nvPr>
            <p:ph idx="15" type="body"/>
          </p:nvPr>
        </p:nvSpPr>
        <p:spPr>
          <a:xfrm>
            <a:off x="6421725" y="386885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89" name="Google Shape;89;p10"/>
          <p:cNvSpPr txBox="1"/>
          <p:nvPr>
            <p:ph type="title"/>
          </p:nvPr>
        </p:nvSpPr>
        <p:spPr>
          <a:xfrm>
            <a:off x="390550" y="2087700"/>
            <a:ext cx="3429900" cy="968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4000"/>
              <a:buFont typeface="Archivo SemiBold"/>
              <a:buNone/>
              <a:defRPr>
                <a:solidFill>
                  <a:schemeClr val="lt1"/>
                </a:solidFill>
              </a:defRPr>
            </a:lvl1pPr>
            <a:lvl2pPr lvl="1">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cxnSp>
        <p:nvCxnSpPr>
          <p:cNvPr id="90" name="Google Shape;90;p10"/>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91" name="Google Shape;91;p10"/>
          <p:cNvSpPr txBox="1"/>
          <p:nvPr>
            <p:ph idx="16"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95300" y="469900"/>
            <a:ext cx="29655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Archivo SemiBold"/>
              <a:buNone/>
              <a:defRPr sz="4000">
                <a:solidFill>
                  <a:schemeClr val="dk1"/>
                </a:solidFill>
                <a:latin typeface="Archivo SemiBold"/>
                <a:ea typeface="Archivo SemiBold"/>
                <a:cs typeface="Archivo SemiBold"/>
                <a:sym typeface="Archivo SemiBold"/>
              </a:defRPr>
            </a:lvl1pPr>
            <a:lvl2pPr lvl="1">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2pPr>
            <a:lvl3pPr lvl="2">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3pPr>
            <a:lvl4pPr lvl="3">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4pPr>
            <a:lvl5pPr lvl="4">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5pPr>
            <a:lvl6pPr lvl="5">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6pPr>
            <a:lvl7pPr lvl="6">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7pPr>
            <a:lvl8pPr lvl="7">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8pPr>
            <a:lvl9pPr lvl="8">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9pPr>
          </a:lstStyle>
          <a:p/>
        </p:txBody>
      </p:sp>
      <p:sp>
        <p:nvSpPr>
          <p:cNvPr id="7" name="Google Shape;7;p1"/>
          <p:cNvSpPr txBox="1"/>
          <p:nvPr>
            <p:ph idx="1" type="body"/>
          </p:nvPr>
        </p:nvSpPr>
        <p:spPr>
          <a:xfrm>
            <a:off x="3784600" y="469900"/>
            <a:ext cx="2965500" cy="29655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1pPr>
            <a:lvl2pPr indent="-298450" lvl="1" marL="9144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2pPr>
            <a:lvl3pPr indent="-298450" lvl="2" marL="13716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3pPr>
            <a:lvl4pPr indent="-298450" lvl="3" marL="18288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4pPr>
            <a:lvl5pPr indent="-298450" lvl="4" marL="22860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5pPr>
            <a:lvl6pPr indent="-298450" lvl="5" marL="27432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6pPr>
            <a:lvl7pPr indent="-298450" lvl="6" marL="32004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7pPr>
            <a:lvl8pPr indent="-298450" lvl="7" marL="36576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8pPr>
            <a:lvl9pPr indent="-298450" lvl="8" marL="41148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Social networking on an usual business day." id="294" name="Google Shape;294;p40"/>
          <p:cNvPicPr preferRelativeResize="0"/>
          <p:nvPr>
            <p:ph idx="2" type="pic"/>
          </p:nvPr>
        </p:nvPicPr>
        <p:blipFill rotWithShape="1">
          <a:blip r:embed="rId3">
            <a:alphaModFix/>
          </a:blip>
          <a:srcRect b="25302" l="0" r="0" t="25297"/>
          <a:stretch/>
        </p:blipFill>
        <p:spPr>
          <a:xfrm>
            <a:off x="236850" y="2068225"/>
            <a:ext cx="8661300" cy="2851800"/>
          </a:xfrm>
          <a:prstGeom prst="roundRect">
            <a:avLst>
              <a:gd fmla="val 16667" name="adj"/>
            </a:avLst>
          </a:prstGeom>
        </p:spPr>
      </p:pic>
      <p:sp>
        <p:nvSpPr>
          <p:cNvPr id="295" name="Google Shape;295;p40"/>
          <p:cNvSpPr txBox="1"/>
          <p:nvPr>
            <p:ph type="title"/>
          </p:nvPr>
        </p:nvSpPr>
        <p:spPr>
          <a:xfrm>
            <a:off x="390550" y="513788"/>
            <a:ext cx="8372700" cy="96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MetaVox</a:t>
            </a:r>
            <a:endParaRPr/>
          </a:p>
        </p:txBody>
      </p:sp>
      <p:sp>
        <p:nvSpPr>
          <p:cNvPr id="296" name="Google Shape;296;p40"/>
          <p:cNvSpPr txBox="1"/>
          <p:nvPr>
            <p:ph idx="1" type="subTitle"/>
          </p:nvPr>
        </p:nvSpPr>
        <p:spPr>
          <a:xfrm>
            <a:off x="390550" y="1430263"/>
            <a:ext cx="83727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BM Plex Serif Medium"/>
                <a:ea typeface="IBM Plex Serif Medium"/>
                <a:cs typeface="IBM Plex Serif Medium"/>
                <a:sym typeface="IBM Plex Serif Medium"/>
              </a:rPr>
              <a:t>AI Dubbing Python Library for Multi-Language Support</a:t>
            </a:r>
            <a:endParaRPr>
              <a:latin typeface="IBM Plex Serif Medium"/>
              <a:ea typeface="IBM Plex Serif Medium"/>
              <a:cs typeface="IBM Plex Serif Medium"/>
              <a:sym typeface="IBM Plex Serif Medium"/>
            </a:endParaRPr>
          </a:p>
        </p:txBody>
      </p:sp>
      <p:sp>
        <p:nvSpPr>
          <p:cNvPr id="297" name="Google Shape;297;p40"/>
          <p:cNvSpPr txBox="1"/>
          <p:nvPr>
            <p:ph idx="12"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98" name="Google Shape;298;p40"/>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1"/>
                </a:solidFill>
                <a:latin typeface="Archivo"/>
                <a:ea typeface="Archivo"/>
                <a:cs typeface="Archivo"/>
                <a:sym typeface="Archivo"/>
              </a:rPr>
              <a:t>https://github.com/dimastatz/metavox</a:t>
            </a:r>
            <a:endParaRPr sz="1000">
              <a:solidFill>
                <a:schemeClr val="lt1"/>
              </a:solidFill>
              <a:latin typeface="Archivo"/>
              <a:ea typeface="Archivo"/>
              <a:cs typeface="Archivo"/>
              <a:sym typeface="Archivo"/>
            </a:endParaRPr>
          </a:p>
        </p:txBody>
      </p:sp>
      <p:sp>
        <p:nvSpPr>
          <p:cNvPr id="299" name="Google Shape;299;p40"/>
          <p:cNvSpPr txBox="1"/>
          <p:nvPr/>
        </p:nvSpPr>
        <p:spPr>
          <a:xfrm>
            <a:off x="3367050" y="40226"/>
            <a:ext cx="2409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Archivo"/>
                <a:ea typeface="Archivo"/>
                <a:cs typeface="Archivo"/>
                <a:sym typeface="Archivo"/>
              </a:rPr>
              <a:t>MetaVox</a:t>
            </a:r>
            <a:endParaRPr sz="1000">
              <a:solidFill>
                <a:schemeClr val="lt1"/>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descr="Co-worker discussion in the office." id="304" name="Google Shape;304;p41"/>
          <p:cNvPicPr preferRelativeResize="0"/>
          <p:nvPr>
            <p:ph idx="2" type="pic"/>
          </p:nvPr>
        </p:nvPicPr>
        <p:blipFill rotWithShape="1">
          <a:blip r:embed="rId3">
            <a:alphaModFix/>
          </a:blip>
          <a:srcRect b="0" l="24838" r="24838" t="0"/>
          <a:stretch/>
        </p:blipFill>
        <p:spPr>
          <a:xfrm>
            <a:off x="887950" y="2076850"/>
            <a:ext cx="1536600" cy="2035200"/>
          </a:xfrm>
          <a:prstGeom prst="roundRect">
            <a:avLst>
              <a:gd fmla="val 16667" name="adj"/>
            </a:avLst>
          </a:prstGeom>
        </p:spPr>
      </p:pic>
      <p:pic>
        <p:nvPicPr>
          <p:cNvPr descr="Carpenters at work." id="305" name="Google Shape;305;p41"/>
          <p:cNvPicPr preferRelativeResize="0"/>
          <p:nvPr>
            <p:ph idx="3" type="pic"/>
          </p:nvPr>
        </p:nvPicPr>
        <p:blipFill rotWithShape="1">
          <a:blip r:embed="rId4">
            <a:alphaModFix/>
          </a:blip>
          <a:srcRect b="0" l="40222" r="9455" t="0"/>
          <a:stretch/>
        </p:blipFill>
        <p:spPr>
          <a:xfrm>
            <a:off x="2831854" y="2076850"/>
            <a:ext cx="1536600" cy="2035200"/>
          </a:xfrm>
          <a:prstGeom prst="roundRect">
            <a:avLst>
              <a:gd fmla="val 16667" name="adj"/>
            </a:avLst>
          </a:prstGeom>
        </p:spPr>
      </p:pic>
      <p:pic>
        <p:nvPicPr>
          <p:cNvPr descr="Two chairs with a small table and potted plant." id="306" name="Google Shape;306;p41"/>
          <p:cNvPicPr preferRelativeResize="0"/>
          <p:nvPr>
            <p:ph idx="4" type="pic"/>
          </p:nvPr>
        </p:nvPicPr>
        <p:blipFill rotWithShape="1">
          <a:blip r:embed="rId5">
            <a:alphaModFix/>
          </a:blip>
          <a:srcRect b="0" l="24838" r="24838" t="0"/>
          <a:stretch/>
        </p:blipFill>
        <p:spPr>
          <a:xfrm>
            <a:off x="4775758" y="2076850"/>
            <a:ext cx="1536600" cy="2035200"/>
          </a:xfrm>
          <a:prstGeom prst="roundRect">
            <a:avLst>
              <a:gd fmla="val 16667" name="adj"/>
            </a:avLst>
          </a:prstGeom>
        </p:spPr>
      </p:pic>
      <p:pic>
        <p:nvPicPr>
          <p:cNvPr descr="Couple arranging a sofa in living room." id="307" name="Google Shape;307;p41"/>
          <p:cNvPicPr preferRelativeResize="0"/>
          <p:nvPr>
            <p:ph idx="5" type="pic"/>
          </p:nvPr>
        </p:nvPicPr>
        <p:blipFill rotWithShape="1">
          <a:blip r:embed="rId6">
            <a:alphaModFix/>
          </a:blip>
          <a:srcRect b="0" l="16964" r="38543" t="11582"/>
          <a:stretch/>
        </p:blipFill>
        <p:spPr>
          <a:xfrm>
            <a:off x="6719663" y="2076850"/>
            <a:ext cx="1536600" cy="2035200"/>
          </a:xfrm>
          <a:prstGeom prst="roundRect">
            <a:avLst>
              <a:gd fmla="val 16667" name="adj"/>
            </a:avLst>
          </a:prstGeom>
        </p:spPr>
      </p:pic>
      <p:sp>
        <p:nvSpPr>
          <p:cNvPr id="308" name="Google Shape;308;p41"/>
          <p:cNvSpPr txBox="1"/>
          <p:nvPr>
            <p:ph type="title"/>
          </p:nvPr>
        </p:nvSpPr>
        <p:spPr>
          <a:xfrm>
            <a:off x="390550" y="575525"/>
            <a:ext cx="8372700" cy="9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MetaVox</a:t>
            </a:r>
            <a:endParaRPr/>
          </a:p>
        </p:txBody>
      </p:sp>
      <p:sp>
        <p:nvSpPr>
          <p:cNvPr id="309" name="Google Shape;309;p41"/>
          <p:cNvSpPr txBox="1"/>
          <p:nvPr>
            <p:ph idx="1" type="subTitle"/>
          </p:nvPr>
        </p:nvSpPr>
        <p:spPr>
          <a:xfrm>
            <a:off x="390550" y="1393188"/>
            <a:ext cx="8372700" cy="50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BM Plex Serif Medium"/>
                <a:ea typeface="IBM Plex Serif Medium"/>
                <a:cs typeface="IBM Plex Serif Medium"/>
                <a:sym typeface="IBM Plex Serif Medium"/>
              </a:rPr>
              <a:t>Agenda</a:t>
            </a:r>
            <a:endParaRPr>
              <a:latin typeface="IBM Plex Serif Medium"/>
              <a:ea typeface="IBM Plex Serif Medium"/>
              <a:cs typeface="IBM Plex Serif Medium"/>
              <a:sym typeface="IBM Plex Serif Medium"/>
            </a:endParaRPr>
          </a:p>
        </p:txBody>
      </p:sp>
      <p:sp>
        <p:nvSpPr>
          <p:cNvPr id="310" name="Google Shape;310;p41"/>
          <p:cNvSpPr txBox="1"/>
          <p:nvPr>
            <p:ph idx="6" type="subTitle"/>
          </p:nvPr>
        </p:nvSpPr>
        <p:spPr>
          <a:xfrm>
            <a:off x="887950" y="4112050"/>
            <a:ext cx="15366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TEAM</a:t>
            </a:r>
            <a:endParaRPr/>
          </a:p>
        </p:txBody>
      </p:sp>
      <p:sp>
        <p:nvSpPr>
          <p:cNvPr id="311" name="Google Shape;311;p41"/>
          <p:cNvSpPr txBox="1"/>
          <p:nvPr>
            <p:ph idx="7" type="subTitle"/>
          </p:nvPr>
        </p:nvSpPr>
        <p:spPr>
          <a:xfrm>
            <a:off x="2780087" y="4112050"/>
            <a:ext cx="16401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FACTORY TEAM</a:t>
            </a:r>
            <a:endParaRPr/>
          </a:p>
        </p:txBody>
      </p:sp>
      <p:sp>
        <p:nvSpPr>
          <p:cNvPr id="312" name="Google Shape;312;p41"/>
          <p:cNvSpPr txBox="1"/>
          <p:nvPr>
            <p:ph idx="8" type="subTitle"/>
          </p:nvPr>
        </p:nvSpPr>
        <p:spPr>
          <a:xfrm>
            <a:off x="4749875" y="4112050"/>
            <a:ext cx="16401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PRODUCTS</a:t>
            </a:r>
            <a:endParaRPr/>
          </a:p>
        </p:txBody>
      </p:sp>
      <p:sp>
        <p:nvSpPr>
          <p:cNvPr id="313" name="Google Shape;313;p41"/>
          <p:cNvSpPr txBox="1"/>
          <p:nvPr>
            <p:ph idx="9" type="subTitle"/>
          </p:nvPr>
        </p:nvSpPr>
        <p:spPr>
          <a:xfrm>
            <a:off x="6719622" y="4112050"/>
            <a:ext cx="1536600" cy="5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a:t>
            </a:r>
            <a:endParaRPr/>
          </a:p>
          <a:p>
            <a:pPr indent="0" lvl="0" marL="0" rtl="0" algn="ctr">
              <a:spcBef>
                <a:spcPts val="0"/>
              </a:spcBef>
              <a:spcAft>
                <a:spcPts val="0"/>
              </a:spcAft>
              <a:buNone/>
            </a:pPr>
            <a:r>
              <a:rPr lang="en"/>
              <a:t>CUSTOMERS</a:t>
            </a:r>
            <a:endParaRPr/>
          </a:p>
        </p:txBody>
      </p:sp>
      <p:sp>
        <p:nvSpPr>
          <p:cNvPr id="314" name="Google Shape;314;p41"/>
          <p:cNvSpPr txBox="1"/>
          <p:nvPr>
            <p:ph idx="12"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15" name="Google Shape;315;p41"/>
          <p:cNvSpPr txBox="1"/>
          <p:nvPr/>
        </p:nvSpPr>
        <p:spPr>
          <a:xfrm>
            <a:off x="6424575" y="40226"/>
            <a:ext cx="2409900" cy="4926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1"/>
                </a:solidFill>
                <a:latin typeface="Archivo"/>
                <a:ea typeface="Archivo"/>
                <a:cs typeface="Archivo"/>
                <a:sym typeface="Archivo"/>
              </a:rPr>
              <a:t>https://github.com/dimastatz/metavox</a:t>
            </a:r>
            <a:endParaRPr sz="1000">
              <a:solidFill>
                <a:schemeClr val="lt1"/>
              </a:solidFill>
              <a:latin typeface="Archivo"/>
              <a:ea typeface="Archivo"/>
              <a:cs typeface="Archivo"/>
              <a:sym typeface="Archivo"/>
            </a:endParaRPr>
          </a:p>
          <a:p>
            <a:pPr indent="0" lvl="0" marL="0" rtl="0" algn="r">
              <a:lnSpc>
                <a:spcPct val="100000"/>
              </a:lnSpc>
              <a:spcBef>
                <a:spcPts val="0"/>
              </a:spcBef>
              <a:spcAft>
                <a:spcPts val="0"/>
              </a:spcAft>
              <a:buNone/>
            </a:pPr>
            <a:r>
              <a:t/>
            </a:r>
            <a:endParaRPr sz="1000">
              <a:solidFill>
                <a:schemeClr val="lt1"/>
              </a:solidFill>
              <a:latin typeface="Archivo"/>
              <a:ea typeface="Archivo"/>
              <a:cs typeface="Archivo"/>
              <a:sym typeface="Archivo"/>
            </a:endParaRPr>
          </a:p>
        </p:txBody>
      </p:sp>
      <p:sp>
        <p:nvSpPr>
          <p:cNvPr id="316" name="Google Shape;316;p41"/>
          <p:cNvSpPr txBox="1"/>
          <p:nvPr/>
        </p:nvSpPr>
        <p:spPr>
          <a:xfrm>
            <a:off x="3367050" y="40226"/>
            <a:ext cx="2409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Archivo"/>
                <a:ea typeface="Archivo"/>
                <a:cs typeface="Archivo"/>
                <a:sym typeface="Archivo"/>
              </a:rPr>
              <a:t>MetaVox</a:t>
            </a:r>
            <a:endParaRPr sz="1000">
              <a:solidFill>
                <a:schemeClr val="lt1"/>
              </a:solidFill>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descr="Smiling person with brown background." id="321" name="Google Shape;321;p42"/>
          <p:cNvPicPr preferRelativeResize="0"/>
          <p:nvPr>
            <p:ph idx="2" type="pic"/>
          </p:nvPr>
        </p:nvPicPr>
        <p:blipFill rotWithShape="1">
          <a:blip r:embed="rId3">
            <a:alphaModFix/>
          </a:blip>
          <a:srcRect b="0" l="22499" r="32554" t="0"/>
          <a:stretch/>
        </p:blipFill>
        <p:spPr>
          <a:xfrm>
            <a:off x="996550" y="874499"/>
            <a:ext cx="2244600" cy="3330900"/>
          </a:xfrm>
          <a:prstGeom prst="roundRect">
            <a:avLst>
              <a:gd fmla="val 16667" name="adj"/>
            </a:avLst>
          </a:prstGeom>
        </p:spPr>
      </p:pic>
      <p:sp>
        <p:nvSpPr>
          <p:cNvPr id="322" name="Google Shape;322;p42"/>
          <p:cNvSpPr txBox="1"/>
          <p:nvPr>
            <p:ph idx="1" type="subTitle"/>
          </p:nvPr>
        </p:nvSpPr>
        <p:spPr>
          <a:xfrm>
            <a:off x="4654975" y="1647325"/>
            <a:ext cx="3911700" cy="16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None/>
            </a:pPr>
            <a:r>
              <a:rPr lang="en" sz="1500"/>
              <a:t>At MetaVox, we believe ideas should take center stage—not the effort to present them. Our vision is to transform every thought into a compelling story, effortlessly brought to life through AI-powered automation and voice narration</a:t>
            </a:r>
            <a:endParaRPr sz="1500"/>
          </a:p>
        </p:txBody>
      </p:sp>
      <p:sp>
        <p:nvSpPr>
          <p:cNvPr id="323" name="Google Shape;323;p42"/>
          <p:cNvSpPr txBox="1"/>
          <p:nvPr>
            <p:ph idx="3" type="subTitle"/>
          </p:nvPr>
        </p:nvSpPr>
        <p:spPr>
          <a:xfrm>
            <a:off x="5622325" y="3429500"/>
            <a:ext cx="1977000" cy="50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Full name</a:t>
            </a:r>
            <a:br>
              <a:rPr lang="en"/>
            </a:br>
            <a:r>
              <a:rPr lang="en"/>
              <a:t>CEO &amp; Founder</a:t>
            </a:r>
            <a:endParaRPr/>
          </a:p>
        </p:txBody>
      </p:sp>
      <p:sp>
        <p:nvSpPr>
          <p:cNvPr id="324" name="Google Shape;324;p42"/>
          <p:cNvSpPr txBox="1"/>
          <p:nvPr/>
        </p:nvSpPr>
        <p:spPr>
          <a:xfrm>
            <a:off x="6061150" y="1147275"/>
            <a:ext cx="10857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2"/>
                </a:solidFill>
                <a:latin typeface="IBM Plex Serif"/>
                <a:ea typeface="IBM Plex Serif"/>
                <a:cs typeface="IBM Plex Serif"/>
                <a:sym typeface="IBM Plex Serif"/>
              </a:rPr>
              <a:t>“”</a:t>
            </a:r>
            <a:endParaRPr sz="5000">
              <a:solidFill>
                <a:schemeClr val="lt2"/>
              </a:solidFill>
              <a:latin typeface="IBM Plex Serif"/>
              <a:ea typeface="IBM Plex Serif"/>
              <a:cs typeface="IBM Plex Serif"/>
              <a:sym typeface="IBM Plex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385650" y="2087700"/>
            <a:ext cx="8372700" cy="9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30" name="Google Shape;330;p43"/>
          <p:cNvSpPr txBox="1"/>
          <p:nvPr>
            <p:ph idx="12"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31" name="Google Shape;331;p43"/>
          <p:cNvSpPr txBox="1"/>
          <p:nvPr/>
        </p:nvSpPr>
        <p:spPr>
          <a:xfrm>
            <a:off x="6424575" y="40226"/>
            <a:ext cx="2409900" cy="6465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1"/>
                </a:solidFill>
                <a:latin typeface="Archivo"/>
                <a:ea typeface="Archivo"/>
                <a:cs typeface="Archivo"/>
                <a:sym typeface="Archivo"/>
              </a:rPr>
              <a:t>https://github.com/dimastatz/metavox</a:t>
            </a:r>
            <a:endParaRPr sz="1000">
              <a:solidFill>
                <a:schemeClr val="lt1"/>
              </a:solidFill>
              <a:latin typeface="Archivo"/>
              <a:ea typeface="Archivo"/>
              <a:cs typeface="Archivo"/>
              <a:sym typeface="Archivo"/>
            </a:endParaRPr>
          </a:p>
          <a:p>
            <a:pPr indent="0" lvl="0" marL="0" rtl="0" algn="r">
              <a:lnSpc>
                <a:spcPct val="100000"/>
              </a:lnSpc>
              <a:spcBef>
                <a:spcPts val="0"/>
              </a:spcBef>
              <a:spcAft>
                <a:spcPts val="0"/>
              </a:spcAft>
              <a:buNone/>
            </a:pPr>
            <a:r>
              <a:t/>
            </a:r>
            <a:endParaRPr sz="1000">
              <a:solidFill>
                <a:schemeClr val="lt1"/>
              </a:solidFill>
              <a:latin typeface="Archivo"/>
              <a:ea typeface="Archivo"/>
              <a:cs typeface="Archivo"/>
              <a:sym typeface="Archivo"/>
            </a:endParaRPr>
          </a:p>
          <a:p>
            <a:pPr indent="0" lvl="0" marL="0" rtl="0" algn="r">
              <a:lnSpc>
                <a:spcPct val="100000"/>
              </a:lnSpc>
              <a:spcBef>
                <a:spcPts val="0"/>
              </a:spcBef>
              <a:spcAft>
                <a:spcPts val="0"/>
              </a:spcAft>
              <a:buNone/>
            </a:pPr>
            <a:r>
              <a:t/>
            </a:r>
            <a:endParaRPr sz="1000">
              <a:solidFill>
                <a:schemeClr val="lt1"/>
              </a:solidFill>
              <a:latin typeface="Archivo"/>
              <a:ea typeface="Archivo"/>
              <a:cs typeface="Archivo"/>
              <a:sym typeface="Archivo"/>
            </a:endParaRPr>
          </a:p>
        </p:txBody>
      </p:sp>
      <p:sp>
        <p:nvSpPr>
          <p:cNvPr id="332" name="Google Shape;332;p43"/>
          <p:cNvSpPr txBox="1"/>
          <p:nvPr/>
        </p:nvSpPr>
        <p:spPr>
          <a:xfrm>
            <a:off x="3367050" y="40226"/>
            <a:ext cx="2409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Archivo"/>
                <a:ea typeface="Archivo"/>
                <a:cs typeface="Archivo"/>
                <a:sym typeface="Archivo"/>
              </a:rPr>
              <a:t>MetaVox</a:t>
            </a:r>
            <a:endParaRPr sz="1000">
              <a:solidFill>
                <a:schemeClr val="lt1"/>
              </a:solidFill>
              <a:latin typeface="Archivo"/>
              <a:ea typeface="Archivo"/>
              <a:cs typeface="Archivo"/>
              <a:sym typeface="Archivo"/>
            </a:endParaRPr>
          </a:p>
        </p:txBody>
      </p:sp>
    </p:spTree>
  </p:cSld>
  <p:clrMapOvr>
    <a:masterClrMapping/>
  </p:clrMapOvr>
</p:sld>
</file>

<file path=ppt/theme/theme1.xml><?xml version="1.0" encoding="utf-8"?>
<a:theme xmlns:a="http://schemas.openxmlformats.org/drawingml/2006/main" xmlns:r="http://schemas.openxmlformats.org/officeDocument/2006/relationships" name="Company Overview Presentation">
  <a:themeElements>
    <a:clrScheme name="Simple Light">
      <a:dk1>
        <a:srgbClr val="121212"/>
      </a:dk1>
      <a:lt1>
        <a:srgbClr val="FDF9E9"/>
      </a:lt1>
      <a:dk2>
        <a:srgbClr val="8C63A0"/>
      </a:dk2>
      <a:lt2>
        <a:srgbClr val="AA601A"/>
      </a:lt2>
      <a:accent1>
        <a:srgbClr val="FFFFFF"/>
      </a:accent1>
      <a:accent2>
        <a:srgbClr val="FFFFFF"/>
      </a:accent2>
      <a:accent3>
        <a:srgbClr val="FFFFFF"/>
      </a:accent3>
      <a:accent4>
        <a:srgbClr val="FFFFFF"/>
      </a:accent4>
      <a:accent5>
        <a:srgbClr val="FFFFFF"/>
      </a:accent5>
      <a:accent6>
        <a:srgbClr val="FFFFFF"/>
      </a:accent6>
      <a:hlink>
        <a:srgbClr val="12121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