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61" r:id="rId5"/>
    <p:sldId id="264" r:id="rId6"/>
    <p:sldId id="265" r:id="rId7"/>
    <p:sldId id="266" r:id="rId8"/>
    <p:sldId id="258" r:id="rId9"/>
    <p:sldId id="259" r:id="rId10"/>
    <p:sldId id="260" r:id="rId11"/>
    <p:sldId id="262" r:id="rId12"/>
    <p:sldId id="263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6647-37EC-46A9-991F-CF367AE22F9C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2243-83D3-46E2-91B9-8016C62E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6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6647-37EC-46A9-991F-CF367AE22F9C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2243-83D3-46E2-91B9-8016C62E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7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6647-37EC-46A9-991F-CF367AE22F9C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2243-83D3-46E2-91B9-8016C62E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22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6647-37EC-46A9-991F-CF367AE22F9C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2243-83D3-46E2-91B9-8016C62EAE1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4193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6647-37EC-46A9-991F-CF367AE22F9C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2243-83D3-46E2-91B9-8016C62E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86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6647-37EC-46A9-991F-CF367AE22F9C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2243-83D3-46E2-91B9-8016C62E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97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6647-37EC-46A9-991F-CF367AE22F9C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2243-83D3-46E2-91B9-8016C62E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53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6647-37EC-46A9-991F-CF367AE22F9C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2243-83D3-46E2-91B9-8016C62E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66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6647-37EC-46A9-991F-CF367AE22F9C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2243-83D3-46E2-91B9-8016C62E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1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6647-37EC-46A9-991F-CF367AE22F9C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2243-83D3-46E2-91B9-8016C62E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44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6647-37EC-46A9-991F-CF367AE22F9C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2243-83D3-46E2-91B9-8016C62E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8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6647-37EC-46A9-991F-CF367AE22F9C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2243-83D3-46E2-91B9-8016C62E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3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6647-37EC-46A9-991F-CF367AE22F9C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2243-83D3-46E2-91B9-8016C62E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54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6647-37EC-46A9-991F-CF367AE22F9C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2243-83D3-46E2-91B9-8016C62E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9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6647-37EC-46A9-991F-CF367AE22F9C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2243-83D3-46E2-91B9-8016C62E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44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6647-37EC-46A9-991F-CF367AE22F9C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2243-83D3-46E2-91B9-8016C62E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0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6647-37EC-46A9-991F-CF367AE22F9C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2243-83D3-46E2-91B9-8016C62E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9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A076647-37EC-46A9-991F-CF367AE22F9C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6872243-83D3-46E2-91B9-8016C62E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BD0D4-18E8-49DE-AF52-201D6F9FD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128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6A7BF-BEEE-4848-932A-2DE7EF656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0E163-1765-4422-A687-F7CBD534A3B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Mencopy</a:t>
            </a:r>
            <a:r>
              <a:rPr lang="en-US" dirty="0"/>
              <a:t> dan </a:t>
            </a:r>
            <a:r>
              <a:rPr lang="en-US" dirty="0" err="1"/>
              <a:t>ikut</a:t>
            </a:r>
            <a:r>
              <a:rPr lang="en-US" dirty="0"/>
              <a:t> </a:t>
            </a:r>
            <a:r>
              <a:rPr lang="en-US" dirty="0" err="1"/>
              <a:t>kontribusi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project </a:t>
            </a:r>
            <a:r>
              <a:rPr lang="en-US" dirty="0" err="1"/>
              <a:t>atau</a:t>
            </a:r>
            <a:r>
              <a:rPr lang="en-US" dirty="0"/>
              <a:t> repo yang </a:t>
            </a:r>
            <a:r>
              <a:rPr lang="en-US" dirty="0" err="1"/>
              <a:t>dimiliki</a:t>
            </a:r>
            <a:r>
              <a:rPr lang="en-US" dirty="0"/>
              <a:t> orang lain</a:t>
            </a:r>
          </a:p>
        </p:txBody>
      </p:sp>
    </p:spTree>
    <p:extLst>
      <p:ext uri="{BB962C8B-B14F-4D97-AF65-F5344CB8AC3E}">
        <p14:creationId xmlns:p14="http://schemas.microsoft.com/office/powerpoint/2010/main" val="3467918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A11F2-3133-46E0-B129-CC04806A2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tools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95740-2FCA-4FB2-BACC-AF944615C44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Secara</a:t>
            </a:r>
            <a:r>
              <a:rPr lang="en-US" b="0" i="0" dirty="0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singkat</a:t>
            </a:r>
            <a:r>
              <a:rPr lang="en-US" b="0" i="0" dirty="0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, Git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adalah</a:t>
            </a:r>
            <a:r>
              <a:rPr lang="en-US" b="0" i="0" dirty="0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tools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atau</a:t>
            </a:r>
            <a:r>
              <a:rPr lang="en-US" b="0" i="0" dirty="0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control system </a:t>
            </a:r>
            <a:r>
              <a:rPr lang="en-US" b="0" i="0" dirty="0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yang gratis dan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dapat</a:t>
            </a:r>
            <a:r>
              <a:rPr lang="en-US" b="0" i="0" dirty="0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digunakan</a:t>
            </a:r>
            <a:r>
              <a:rPr lang="en-US" b="0" i="0" dirty="0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 oleh </a:t>
            </a:r>
            <a:r>
              <a:rPr lang="en-US" b="0" i="1" dirty="0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programmer </a:t>
            </a:r>
            <a:r>
              <a:rPr lang="en-US" b="0" i="0" dirty="0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dan </a:t>
            </a:r>
            <a:r>
              <a:rPr lang="en-US" b="0" i="1" dirty="0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developer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untuk</a:t>
            </a:r>
            <a:r>
              <a:rPr lang="en-US" b="0" i="0" dirty="0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menjalankan</a:t>
            </a:r>
            <a:r>
              <a:rPr lang="en-US" b="0" i="0" dirty="0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sebuah</a:t>
            </a:r>
            <a:r>
              <a:rPr lang="en-US" b="0" i="0" dirty="0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proyek</a:t>
            </a:r>
            <a:r>
              <a:rPr lang="en-US" b="0" i="0" dirty="0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kecil</a:t>
            </a:r>
            <a:r>
              <a:rPr lang="en-US" b="0" i="0" dirty="0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maupun</a:t>
            </a:r>
            <a:r>
              <a:rPr lang="en-US" b="0" i="0" dirty="0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besar</a:t>
            </a:r>
            <a:r>
              <a:rPr lang="en-US" b="0" i="0" dirty="0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. 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istilah</a:t>
            </a:r>
            <a:r>
              <a:rPr lang="en-US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 lain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untuk</a:t>
            </a:r>
            <a:r>
              <a:rPr lang="en-US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 Git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adalah</a:t>
            </a:r>
            <a:r>
              <a:rPr lang="en-US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distributed version control system</a:t>
            </a:r>
            <a:r>
              <a:rPr lang="en-US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. </a:t>
            </a:r>
            <a:endParaRPr lang="en-US" dirty="0">
              <a:solidFill>
                <a:srgbClr val="000000"/>
              </a:solidFill>
              <a:latin typeface="PT Serif" panose="020B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962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4D8C5-8BE8-4C04-85AB-A262C94C8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Installasi</a:t>
            </a:r>
            <a:r>
              <a:rPr lang="en-US" dirty="0"/>
              <a:t>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71F4F-4D23-4E49-8433-D7DF5058B4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Download git </a:t>
            </a:r>
            <a:r>
              <a:rPr lang="en-US" dirty="0">
                <a:hlinkClick r:id="rId2"/>
              </a:rPr>
              <a:t>https://git-scm.com/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72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034E3-1A4E-4DE8-B4A0-E078A8AF2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Remote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1715B-6663-4EF9-A9DE-1FBD9232BC2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Git remote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adalah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petunjuk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ke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versi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repositori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yang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biasanya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disimpan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di server lain.</a:t>
            </a:r>
          </a:p>
          <a:p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remote repository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harus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ada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sebelum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menambahkan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remote git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ke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repositori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lokal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. Anda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dapat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membuat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repositori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pada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layanan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hosting Git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seperti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GitHub, GitLab, dan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BitBucket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atau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di server Anda.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733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7D52-405E-445D-B9DF-6AB3E7C9F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page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F976B-D285-4E3F-B68C-DDD212DC95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D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Github</a:t>
            </a:r>
            <a:r>
              <a:rPr lang="en-ID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Pages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merupakan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layanan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dari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D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github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sebuah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platform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berbagi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kode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program) yang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berguna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meng-host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halaman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statis </a:t>
            </a:r>
            <a:r>
              <a:rPr lang="en-ID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web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Halaman statis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merupakan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halaman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D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web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yang di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dalamnya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tidak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memerlukan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server-side code (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seperti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PHP, Python,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dll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73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FB456-5CD2-4A73-BF8F-AF6AE0F3B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multiple remote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D05D1-FA52-4D0C-9C6C-E3EA3DE6970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pengerjaan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,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mengerjakan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dan </a:t>
            </a:r>
            <a:r>
              <a:rPr lang="en-US" dirty="0" err="1"/>
              <a:t>mengirimkan</a:t>
            </a:r>
            <a:r>
              <a:rPr lang="en-US" dirty="0"/>
              <a:t> progress </a:t>
            </a:r>
            <a:r>
              <a:rPr lang="en-US" dirty="0" err="1"/>
              <a:t>pengerjaan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bersamaan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bergantian</a:t>
            </a:r>
            <a:r>
              <a:rPr lang="en-US" dirty="0"/>
              <a:t> </a:t>
            </a:r>
            <a:r>
              <a:rPr lang="en-US" dirty="0" err="1"/>
              <a:t>walaupun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403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E0D30-3C22-4929-BFA5-E2307AD7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965C4-F555-40EB-81CE-D7C40132B92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Branches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adalah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bagian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dari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proses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pengembangan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perangkat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lunak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dan salah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satu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fitur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paling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kuat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di Git. Branches pada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dasarnya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adalah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penunjuk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untuk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commit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tertentu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algn="l"/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Saat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memperbaiki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bug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atau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bekerja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pada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fitur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baru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, developer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membuat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branch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baru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yang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nantinya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dapat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digabungkan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ke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basis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kode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utama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825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E0D30-3C22-4929-BFA5-E2307AD7C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960884"/>
            <a:ext cx="10364451" cy="1596177"/>
          </a:xfrm>
        </p:spPr>
        <p:txBody>
          <a:bodyPr/>
          <a:lstStyle/>
          <a:p>
            <a:r>
              <a:rPr lang="en-US" dirty="0" err="1"/>
              <a:t>Terimakasih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025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601B-B285-4A9E-972B-D1EE3F5AF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496744"/>
            <a:ext cx="10364451" cy="1596177"/>
          </a:xfrm>
        </p:spPr>
        <p:txBody>
          <a:bodyPr/>
          <a:lstStyle/>
          <a:p>
            <a:r>
              <a:rPr lang="en-US" b="0" i="0" u="none" strike="noStrike" dirty="0">
                <a:solidFill>
                  <a:srgbClr val="EE6123"/>
                </a:solidFill>
                <a:effectLst/>
                <a:latin typeface="Times New Roman" panose="02020603050405020304" pitchFamily="18" charset="0"/>
              </a:rPr>
              <a:t>bit.ly</a:t>
            </a:r>
            <a:r>
              <a:rPr lang="en-US" b="0" i="0" u="none" strike="noStrike" dirty="0">
                <a:solidFill>
                  <a:srgbClr val="EE6123"/>
                </a:solidFill>
                <a:effectLst/>
                <a:latin typeface="proxima nova semibold"/>
              </a:rPr>
              <a:t>/pre-test-</a:t>
            </a:r>
            <a:r>
              <a:rPr lang="en-US" b="0" i="0" u="none" strike="noStrike" dirty="0" err="1">
                <a:solidFill>
                  <a:srgbClr val="EE6123"/>
                </a:solidFill>
                <a:effectLst/>
                <a:latin typeface="proxima nova semibold"/>
              </a:rPr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500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40D2E-C87B-430D-A7D5-05D6819E0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C74DE-3730-48A9-AE9A-DC49EB0254F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 err="1"/>
              <a:t>Github</a:t>
            </a:r>
            <a:r>
              <a:rPr lang="en-US" b="1" dirty="0"/>
              <a:t> </a:t>
            </a:r>
            <a:r>
              <a:rPr lang="en-US" b="1" dirty="0" err="1"/>
              <a:t>adalah</a:t>
            </a:r>
            <a:r>
              <a:rPr lang="en-US" b="1" dirty="0"/>
              <a:t> salah </a:t>
            </a:r>
            <a:r>
              <a:rPr lang="en-US" b="1" dirty="0" err="1"/>
              <a:t>satu</a:t>
            </a:r>
            <a:r>
              <a:rPr lang="en-US" b="1" dirty="0"/>
              <a:t> version control system</a:t>
            </a:r>
          </a:p>
          <a:p>
            <a:r>
              <a:rPr lang="en-US" b="1" i="0" dirty="0" err="1">
                <a:effectLst/>
                <a:latin typeface="Muli"/>
              </a:rPr>
              <a:t>Sistem</a:t>
            </a:r>
            <a:r>
              <a:rPr lang="en-US" b="1" i="0" dirty="0">
                <a:effectLst/>
                <a:latin typeface="Muli"/>
              </a:rPr>
              <a:t> </a:t>
            </a:r>
            <a:r>
              <a:rPr lang="en-US" b="1" i="0" dirty="0" err="1">
                <a:effectLst/>
                <a:latin typeface="Muli"/>
              </a:rPr>
              <a:t>kendali</a:t>
            </a:r>
            <a:r>
              <a:rPr lang="en-US" b="1" i="0" dirty="0">
                <a:effectLst/>
                <a:latin typeface="Muli"/>
              </a:rPr>
              <a:t> </a:t>
            </a:r>
            <a:r>
              <a:rPr lang="en-US" b="1" i="0" dirty="0" err="1">
                <a:effectLst/>
                <a:latin typeface="Muli"/>
              </a:rPr>
              <a:t>versi</a:t>
            </a:r>
            <a:r>
              <a:rPr lang="en-US" b="1" i="0" dirty="0">
                <a:effectLst/>
                <a:latin typeface="Muli"/>
              </a:rPr>
              <a:t> </a:t>
            </a:r>
            <a:r>
              <a:rPr lang="en-US" b="1" i="0" dirty="0" err="1">
                <a:effectLst/>
                <a:latin typeface="Muli"/>
              </a:rPr>
              <a:t>atau</a:t>
            </a:r>
            <a:r>
              <a:rPr lang="en-US" b="1" i="0" dirty="0">
                <a:effectLst/>
                <a:latin typeface="Muli"/>
              </a:rPr>
              <a:t> </a:t>
            </a:r>
            <a:r>
              <a:rPr lang="en-US" b="1" i="1" dirty="0">
                <a:effectLst/>
                <a:latin typeface="Muli"/>
              </a:rPr>
              <a:t>version control system</a:t>
            </a:r>
            <a:r>
              <a:rPr lang="en-US" b="1" i="0" dirty="0">
                <a:effectLst/>
                <a:latin typeface="Muli"/>
              </a:rPr>
              <a:t> </a:t>
            </a:r>
            <a:r>
              <a:rPr lang="en-US" b="1" i="0" dirty="0" err="1">
                <a:effectLst/>
                <a:latin typeface="Muli"/>
              </a:rPr>
              <a:t>adalah</a:t>
            </a:r>
            <a:r>
              <a:rPr lang="en-US" b="1" i="0" dirty="0">
                <a:effectLst/>
                <a:latin typeface="Muli"/>
              </a:rPr>
              <a:t> </a:t>
            </a:r>
            <a:r>
              <a:rPr lang="en-US" b="1" i="0" dirty="0" err="1">
                <a:effectLst/>
                <a:latin typeface="Muli"/>
              </a:rPr>
              <a:t>sistem</a:t>
            </a:r>
            <a:r>
              <a:rPr lang="en-US" b="1" i="0" dirty="0">
                <a:effectLst/>
                <a:latin typeface="Muli"/>
              </a:rPr>
              <a:t> yang </a:t>
            </a:r>
            <a:r>
              <a:rPr lang="en-US" b="1" i="0" dirty="0" err="1">
                <a:effectLst/>
                <a:latin typeface="Muli"/>
              </a:rPr>
              <a:t>mencatat</a:t>
            </a:r>
            <a:r>
              <a:rPr lang="en-US" b="1" i="0" dirty="0">
                <a:effectLst/>
                <a:latin typeface="Muli"/>
              </a:rPr>
              <a:t> </a:t>
            </a:r>
            <a:r>
              <a:rPr lang="en-US" b="1" i="0" dirty="0" err="1">
                <a:effectLst/>
                <a:latin typeface="Muli"/>
              </a:rPr>
              <a:t>perubahan</a:t>
            </a:r>
            <a:r>
              <a:rPr lang="en-US" b="1" i="0" dirty="0">
                <a:effectLst/>
                <a:latin typeface="Muli"/>
              </a:rPr>
              <a:t> yang </a:t>
            </a:r>
            <a:r>
              <a:rPr lang="en-US" b="1" i="0" dirty="0" err="1">
                <a:effectLst/>
                <a:latin typeface="Muli"/>
              </a:rPr>
              <a:t>dilakukan</a:t>
            </a:r>
            <a:r>
              <a:rPr lang="en-US" b="1" i="0" dirty="0">
                <a:effectLst/>
                <a:latin typeface="Muli"/>
              </a:rPr>
              <a:t> pada file </a:t>
            </a:r>
            <a:r>
              <a:rPr lang="en-US" b="1" i="0" dirty="0" err="1">
                <a:effectLst/>
                <a:latin typeface="Muli"/>
              </a:rPr>
              <a:t>sehingga</a:t>
            </a:r>
            <a:r>
              <a:rPr lang="en-US" b="1" i="0" dirty="0">
                <a:effectLst/>
                <a:latin typeface="Muli"/>
              </a:rPr>
              <a:t> </a:t>
            </a:r>
            <a:r>
              <a:rPr lang="en-US" b="1" i="0" dirty="0" err="1">
                <a:effectLst/>
                <a:latin typeface="Muli"/>
              </a:rPr>
              <a:t>semua</a:t>
            </a:r>
            <a:r>
              <a:rPr lang="en-US" b="1" i="0" dirty="0">
                <a:effectLst/>
                <a:latin typeface="Muli"/>
              </a:rPr>
              <a:t> </a:t>
            </a:r>
            <a:r>
              <a:rPr lang="en-US" b="1" i="0" dirty="0" err="1">
                <a:effectLst/>
                <a:latin typeface="Muli"/>
              </a:rPr>
              <a:t>riwayatnya</a:t>
            </a:r>
            <a:r>
              <a:rPr lang="en-US" b="1" i="0" dirty="0">
                <a:effectLst/>
                <a:latin typeface="Muli"/>
              </a:rPr>
              <a:t> </a:t>
            </a:r>
            <a:r>
              <a:rPr lang="en-US" b="1" i="0" dirty="0" err="1">
                <a:effectLst/>
                <a:latin typeface="Muli"/>
              </a:rPr>
              <a:t>akan</a:t>
            </a:r>
            <a:r>
              <a:rPr lang="en-US" b="1" i="0" dirty="0">
                <a:effectLst/>
                <a:latin typeface="Muli"/>
              </a:rPr>
              <a:t> </a:t>
            </a:r>
            <a:r>
              <a:rPr lang="en-US" b="1" i="0" dirty="0" err="1">
                <a:effectLst/>
                <a:latin typeface="Muli"/>
              </a:rPr>
              <a:t>terekam</a:t>
            </a:r>
            <a:r>
              <a:rPr lang="en-US" b="1" i="0" dirty="0">
                <a:effectLst/>
                <a:latin typeface="Muli"/>
              </a:rPr>
              <a:t> dan </a:t>
            </a:r>
            <a:r>
              <a:rPr lang="en-US" b="1" i="0" dirty="0" err="1">
                <a:effectLst/>
                <a:latin typeface="Muli"/>
              </a:rPr>
              <a:t>bisa</a:t>
            </a:r>
            <a:r>
              <a:rPr lang="en-US" b="1" i="0" dirty="0">
                <a:effectLst/>
                <a:latin typeface="Muli"/>
              </a:rPr>
              <a:t> </a:t>
            </a:r>
            <a:r>
              <a:rPr lang="en-US" b="1" i="0" dirty="0" err="1">
                <a:effectLst/>
                <a:latin typeface="Muli"/>
              </a:rPr>
              <a:t>dilihat</a:t>
            </a:r>
            <a:r>
              <a:rPr lang="en-US" b="1" i="0" dirty="0">
                <a:effectLst/>
                <a:latin typeface="Muli"/>
              </a:rPr>
              <a:t> </a:t>
            </a:r>
            <a:r>
              <a:rPr lang="en-US" b="1" i="0" dirty="0" err="1">
                <a:effectLst/>
                <a:latin typeface="Muli"/>
              </a:rPr>
              <a:t>kembali</a:t>
            </a:r>
            <a:r>
              <a:rPr lang="en-US" b="1" i="0" dirty="0">
                <a:effectLst/>
                <a:latin typeface="Muli"/>
              </a:rPr>
              <a:t> </a:t>
            </a:r>
            <a:r>
              <a:rPr lang="en-US" b="1" i="0" dirty="0" err="1">
                <a:effectLst/>
                <a:latin typeface="Muli"/>
              </a:rPr>
              <a:t>nanti</a:t>
            </a:r>
            <a:r>
              <a:rPr lang="en-US" b="1" i="0" dirty="0">
                <a:effectLst/>
                <a:latin typeface="Muli"/>
              </a:rPr>
              <a:t>. </a:t>
            </a:r>
          </a:p>
          <a:p>
            <a:r>
              <a:rPr lang="en-US" b="1" i="0" dirty="0" err="1">
                <a:effectLst/>
                <a:latin typeface="Muli"/>
              </a:rPr>
              <a:t>Saat</a:t>
            </a:r>
            <a:r>
              <a:rPr lang="en-US" b="1" i="0" dirty="0">
                <a:effectLst/>
                <a:latin typeface="Muli"/>
              </a:rPr>
              <a:t> developer </a:t>
            </a:r>
            <a:r>
              <a:rPr lang="en-US" b="1" i="0" dirty="0" err="1">
                <a:effectLst/>
                <a:latin typeface="Muli"/>
              </a:rPr>
              <a:t>membuat</a:t>
            </a:r>
            <a:r>
              <a:rPr lang="en-US" b="1" i="0" dirty="0">
                <a:effectLst/>
                <a:latin typeface="Muli"/>
              </a:rPr>
              <a:t> </a:t>
            </a:r>
            <a:r>
              <a:rPr lang="en-US" b="1" i="0" dirty="0" err="1">
                <a:effectLst/>
                <a:latin typeface="Muli"/>
              </a:rPr>
              <a:t>proyek</a:t>
            </a:r>
            <a:r>
              <a:rPr lang="en-US" b="1" i="0" dirty="0">
                <a:effectLst/>
                <a:latin typeface="Muli"/>
              </a:rPr>
              <a:t> </a:t>
            </a:r>
            <a:r>
              <a:rPr lang="en-US" b="1" i="0" dirty="0" err="1">
                <a:effectLst/>
                <a:latin typeface="Muli"/>
              </a:rPr>
              <a:t>baru</a:t>
            </a:r>
            <a:r>
              <a:rPr lang="en-US" b="1" i="0" dirty="0">
                <a:effectLst/>
                <a:latin typeface="Muli"/>
              </a:rPr>
              <a:t>, </a:t>
            </a:r>
            <a:r>
              <a:rPr lang="en-US" b="1" i="0" dirty="0" err="1">
                <a:effectLst/>
                <a:latin typeface="Muli"/>
              </a:rPr>
              <a:t>mereka</a:t>
            </a:r>
            <a:r>
              <a:rPr lang="en-US" b="1" i="0" dirty="0">
                <a:effectLst/>
                <a:latin typeface="Muli"/>
              </a:rPr>
              <a:t> </a:t>
            </a:r>
            <a:r>
              <a:rPr lang="en-US" b="1" i="0" dirty="0" err="1">
                <a:effectLst/>
                <a:latin typeface="Muli"/>
              </a:rPr>
              <a:t>selalu</a:t>
            </a:r>
            <a:r>
              <a:rPr lang="en-US" b="1" i="0" dirty="0">
                <a:effectLst/>
                <a:latin typeface="Muli"/>
              </a:rPr>
              <a:t> dan </a:t>
            </a:r>
            <a:r>
              <a:rPr lang="en-US" b="1" i="0" dirty="0" err="1">
                <a:effectLst/>
                <a:latin typeface="Muli"/>
              </a:rPr>
              <a:t>akan</a:t>
            </a:r>
            <a:r>
              <a:rPr lang="en-US" b="1" i="0" dirty="0">
                <a:effectLst/>
                <a:latin typeface="Muli"/>
              </a:rPr>
              <a:t> </a:t>
            </a:r>
            <a:r>
              <a:rPr lang="en-US" b="1" i="0" dirty="0" err="1">
                <a:effectLst/>
                <a:latin typeface="Muli"/>
              </a:rPr>
              <a:t>terus-menerus</a:t>
            </a:r>
            <a:r>
              <a:rPr lang="en-US" b="1" i="0" dirty="0">
                <a:effectLst/>
                <a:latin typeface="Muli"/>
              </a:rPr>
              <a:t> </a:t>
            </a:r>
            <a:r>
              <a:rPr lang="en-US" b="1" i="0" dirty="0" err="1">
                <a:effectLst/>
                <a:latin typeface="Muli"/>
              </a:rPr>
              <a:t>melakukan</a:t>
            </a:r>
            <a:r>
              <a:rPr lang="en-US" b="1" i="0" dirty="0">
                <a:effectLst/>
                <a:latin typeface="Muli"/>
              </a:rPr>
              <a:t> </a:t>
            </a:r>
            <a:r>
              <a:rPr lang="en-US" b="1" i="0" dirty="0" err="1">
                <a:effectLst/>
                <a:latin typeface="Muli"/>
              </a:rPr>
              <a:t>pembaruan</a:t>
            </a:r>
            <a:r>
              <a:rPr lang="en-US" b="1" i="0" dirty="0">
                <a:effectLst/>
                <a:latin typeface="Muli"/>
              </a:rPr>
              <a:t> </a:t>
            </a:r>
            <a:r>
              <a:rPr lang="en-US" b="1" i="0" dirty="0" err="1">
                <a:effectLst/>
                <a:latin typeface="Muli"/>
              </a:rPr>
              <a:t>terhadap</a:t>
            </a:r>
            <a:r>
              <a:rPr lang="en-US" b="1" i="0" dirty="0">
                <a:effectLst/>
                <a:latin typeface="Muli"/>
              </a:rPr>
              <a:t> </a:t>
            </a:r>
            <a:r>
              <a:rPr lang="en-US" b="1" i="0" dirty="0" err="1">
                <a:effectLst/>
                <a:latin typeface="Muli"/>
              </a:rPr>
              <a:t>kodenya</a:t>
            </a:r>
            <a:r>
              <a:rPr lang="en-US" b="1" i="0" dirty="0">
                <a:effectLst/>
                <a:latin typeface="Muli"/>
              </a:rPr>
              <a:t>. </a:t>
            </a:r>
            <a:r>
              <a:rPr lang="en-US" b="1" i="0" dirty="0" err="1">
                <a:effectLst/>
                <a:latin typeface="Muli"/>
              </a:rPr>
              <a:t>Bahkan</a:t>
            </a:r>
            <a:r>
              <a:rPr lang="en-US" b="1" i="0" dirty="0">
                <a:effectLst/>
                <a:latin typeface="Muli"/>
              </a:rPr>
              <a:t>, </a:t>
            </a:r>
            <a:r>
              <a:rPr lang="en-US" b="1" i="0" dirty="0" err="1">
                <a:effectLst/>
                <a:latin typeface="Muli"/>
              </a:rPr>
              <a:t>setelah</a:t>
            </a:r>
            <a:r>
              <a:rPr lang="en-US" b="1" i="0" dirty="0">
                <a:effectLst/>
                <a:latin typeface="Muli"/>
              </a:rPr>
              <a:t> </a:t>
            </a:r>
            <a:r>
              <a:rPr lang="en-US" b="1" i="0" dirty="0" err="1">
                <a:effectLst/>
                <a:latin typeface="Muli"/>
              </a:rPr>
              <a:t>proyeknya</a:t>
            </a:r>
            <a:r>
              <a:rPr lang="en-US" b="1" i="0" dirty="0">
                <a:effectLst/>
                <a:latin typeface="Muli"/>
              </a:rPr>
              <a:t> online, developer </a:t>
            </a:r>
            <a:r>
              <a:rPr lang="en-US" b="1" i="0" dirty="0" err="1">
                <a:effectLst/>
                <a:latin typeface="Muli"/>
              </a:rPr>
              <a:t>tetap</a:t>
            </a:r>
            <a:r>
              <a:rPr lang="en-US" b="1" i="0" dirty="0">
                <a:effectLst/>
                <a:latin typeface="Muli"/>
              </a:rPr>
              <a:t> </a:t>
            </a:r>
            <a:r>
              <a:rPr lang="en-US" b="1" i="0" dirty="0" err="1">
                <a:effectLst/>
                <a:latin typeface="Muli"/>
              </a:rPr>
              <a:t>harus</a:t>
            </a:r>
            <a:r>
              <a:rPr lang="en-US" b="1" i="0" dirty="0">
                <a:effectLst/>
                <a:latin typeface="Muli"/>
              </a:rPr>
              <a:t> </a:t>
            </a:r>
            <a:r>
              <a:rPr lang="en-US" b="1" i="0" dirty="0" err="1">
                <a:effectLst/>
                <a:latin typeface="Muli"/>
              </a:rPr>
              <a:t>memperbarui</a:t>
            </a:r>
            <a:r>
              <a:rPr lang="en-US" b="1" i="0" dirty="0">
                <a:effectLst/>
                <a:latin typeface="Muli"/>
              </a:rPr>
              <a:t> </a:t>
            </a:r>
            <a:r>
              <a:rPr lang="en-US" b="1" i="0" dirty="0" err="1">
                <a:effectLst/>
                <a:latin typeface="Muli"/>
              </a:rPr>
              <a:t>versinya</a:t>
            </a:r>
            <a:r>
              <a:rPr lang="en-US" b="1" i="0" dirty="0">
                <a:effectLst/>
                <a:latin typeface="Muli"/>
              </a:rPr>
              <a:t>, </a:t>
            </a:r>
            <a:r>
              <a:rPr lang="en-US" b="1" i="0" dirty="0" err="1">
                <a:effectLst/>
                <a:latin typeface="Muli"/>
              </a:rPr>
              <a:t>memperbaiki</a:t>
            </a:r>
            <a:r>
              <a:rPr lang="en-US" b="1" i="0" dirty="0">
                <a:effectLst/>
                <a:latin typeface="Muli"/>
              </a:rPr>
              <a:t> bug, </a:t>
            </a:r>
            <a:r>
              <a:rPr lang="en-US" b="1" i="0" dirty="0" err="1">
                <a:effectLst/>
                <a:latin typeface="Muli"/>
              </a:rPr>
              <a:t>menambahkan</a:t>
            </a:r>
            <a:r>
              <a:rPr lang="en-US" b="1" i="0" dirty="0">
                <a:effectLst/>
                <a:latin typeface="Muli"/>
              </a:rPr>
              <a:t> </a:t>
            </a:r>
            <a:r>
              <a:rPr lang="en-US" b="1" i="0" dirty="0" err="1">
                <a:effectLst/>
                <a:latin typeface="Muli"/>
              </a:rPr>
              <a:t>fitur</a:t>
            </a:r>
            <a:r>
              <a:rPr lang="en-US" b="1" i="0" dirty="0">
                <a:effectLst/>
                <a:latin typeface="Muli"/>
              </a:rPr>
              <a:t> </a:t>
            </a:r>
            <a:r>
              <a:rPr lang="en-US" b="1" i="0" dirty="0" err="1">
                <a:effectLst/>
                <a:latin typeface="Muli"/>
              </a:rPr>
              <a:t>baru</a:t>
            </a:r>
            <a:r>
              <a:rPr lang="en-US" b="1" i="0" dirty="0">
                <a:effectLst/>
                <a:latin typeface="Muli"/>
              </a:rPr>
              <a:t>, dan lain </a:t>
            </a:r>
            <a:r>
              <a:rPr lang="en-US" b="1" i="0" dirty="0" err="1">
                <a:effectLst/>
                <a:latin typeface="Muli"/>
              </a:rPr>
              <a:t>sebagainya</a:t>
            </a:r>
            <a:r>
              <a:rPr lang="en-US" b="1" i="0" dirty="0">
                <a:effectLst/>
                <a:latin typeface="Muli"/>
              </a:rPr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32209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35F9C-A63F-4437-BD45-12EA3D82A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Istilah-istilah</a:t>
            </a:r>
            <a:r>
              <a:rPr lang="en-US" dirty="0"/>
              <a:t>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7FA06-5EFD-4A2F-B8CB-95A23989156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Repositori</a:t>
            </a:r>
            <a:endParaRPr lang="en-US" dirty="0"/>
          </a:p>
          <a:p>
            <a:pPr marL="0" indent="0">
              <a:buNone/>
            </a:pP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Repositori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atau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repo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adalah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direktori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penyimpanan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file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proyek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. Di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sini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, Anda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bisa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menyimpan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apa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pun yang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berkaitan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dengan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proyek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yang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sedang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Anda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buat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,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misalnya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file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kode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,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gambar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,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atau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audio. Repo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sendiri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bertempat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di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penyimpanan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atau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 </a:t>
            </a:r>
            <a:r>
              <a:rPr lang="en-US" b="0" i="1" dirty="0">
                <a:solidFill>
                  <a:srgbClr val="36344D"/>
                </a:solidFill>
                <a:effectLst/>
                <a:latin typeface="Muli"/>
              </a:rPr>
              <a:t>storage 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GitHub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atau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repositori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lokal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di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komputer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Anda.</a:t>
            </a:r>
            <a:endParaRPr lang="en-US" dirty="0"/>
          </a:p>
          <a:p>
            <a:r>
              <a:rPr lang="en-US" dirty="0"/>
              <a:t>Branch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Branch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merupakan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salinan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dari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repositori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. Anda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bisa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menggunakan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branch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ketika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akan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melakukan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suatu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pengembangan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atau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 </a:t>
            </a:r>
            <a:r>
              <a:rPr lang="en-US" b="0" i="1" dirty="0">
                <a:solidFill>
                  <a:srgbClr val="36344D"/>
                </a:solidFill>
                <a:effectLst/>
                <a:latin typeface="Muli"/>
              </a:rPr>
              <a:t>development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 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secara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terpisah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686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35F9C-A63F-4437-BD45-12EA3D82A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Istilah-istilah</a:t>
            </a:r>
            <a:r>
              <a:rPr lang="en-US" dirty="0"/>
              <a:t>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7FA06-5EFD-4A2F-B8CB-95A23989156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Pull request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Pull request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adalah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ketika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Anda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menginformasikan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user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bahwa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Anda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sudah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 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memindahkan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 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perubahan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yang Anda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lakukan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di </a:t>
            </a:r>
            <a:r>
              <a:rPr lang="en-US" b="0" i="1" dirty="0">
                <a:solidFill>
                  <a:srgbClr val="36344D"/>
                </a:solidFill>
                <a:effectLst/>
                <a:latin typeface="Muli"/>
              </a:rPr>
              <a:t>branch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 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ke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 </a:t>
            </a:r>
            <a:r>
              <a:rPr lang="en-US" b="0" i="1" dirty="0">
                <a:solidFill>
                  <a:srgbClr val="36344D"/>
                </a:solidFill>
                <a:effectLst/>
                <a:latin typeface="Muli"/>
              </a:rPr>
              <a:t>master </a:t>
            </a:r>
            <a:r>
              <a:rPr lang="en-US" b="0" i="1" dirty="0" err="1">
                <a:solidFill>
                  <a:srgbClr val="36344D"/>
                </a:solidFill>
                <a:effectLst/>
                <a:latin typeface="Muli"/>
              </a:rPr>
              <a:t>repositori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.</a:t>
            </a:r>
            <a:endParaRPr lang="en-US" dirty="0"/>
          </a:p>
          <a:p>
            <a:r>
              <a:rPr lang="en-US" dirty="0"/>
              <a:t>Forking repository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Forking repository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artinya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Anda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membuat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proyek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baru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berdasarkan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repositori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yang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sudah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ada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942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35F9C-A63F-4437-BD45-12EA3D82A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Istilah-istilah</a:t>
            </a:r>
            <a:r>
              <a:rPr lang="en-US" dirty="0"/>
              <a:t>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7FA06-5EFD-4A2F-B8CB-95A23989156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Commit</a:t>
            </a:r>
          </a:p>
          <a:p>
            <a:pPr marL="0" indent="0">
              <a:buNone/>
            </a:pPr>
            <a:r>
              <a:rPr lang="en-US" dirty="0" err="1"/>
              <a:t>Rekaman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penanda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lakukan</a:t>
            </a:r>
            <a:r>
              <a:rPr lang="en-US" dirty="0"/>
              <a:t> pada repo </a:t>
            </a:r>
            <a:r>
              <a:rPr lang="en-US" dirty="0" err="1"/>
              <a:t>kita</a:t>
            </a:r>
            <a:r>
              <a:rPr lang="en-US" dirty="0"/>
              <a:t> </a:t>
            </a:r>
          </a:p>
          <a:p>
            <a:r>
              <a:rPr lang="en-US" dirty="0"/>
              <a:t>Checkout</a:t>
            </a:r>
          </a:p>
          <a:p>
            <a:pPr marL="0" indent="0">
              <a:buNone/>
            </a:pPr>
            <a:r>
              <a:rPr lang="en-US" dirty="0" err="1"/>
              <a:t>Berpindah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commit </a:t>
            </a:r>
            <a:r>
              <a:rPr lang="en-US" dirty="0" err="1"/>
              <a:t>atau</a:t>
            </a:r>
            <a:r>
              <a:rPr lang="en-US" dirty="0"/>
              <a:t> branch</a:t>
            </a:r>
          </a:p>
          <a:p>
            <a:r>
              <a:rPr lang="en-US" dirty="0"/>
              <a:t>Merge</a:t>
            </a:r>
          </a:p>
          <a:p>
            <a:pPr marL="0" indent="0">
              <a:buNone/>
            </a:pPr>
            <a:r>
              <a:rPr lang="en-US" dirty="0" err="1"/>
              <a:t>Menggabungkan</a:t>
            </a:r>
            <a:r>
              <a:rPr lang="en-US" dirty="0"/>
              <a:t> branch</a:t>
            </a:r>
          </a:p>
        </p:txBody>
      </p:sp>
    </p:spTree>
    <p:extLst>
      <p:ext uri="{BB962C8B-B14F-4D97-AF65-F5344CB8AC3E}">
        <p14:creationId xmlns:p14="http://schemas.microsoft.com/office/powerpoint/2010/main" val="925992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35F9C-A63F-4437-BD45-12EA3D82A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Istilah-istilah</a:t>
            </a:r>
            <a:r>
              <a:rPr lang="en-US" dirty="0"/>
              <a:t>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7FA06-5EFD-4A2F-B8CB-95A23989156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Remote</a:t>
            </a:r>
          </a:p>
          <a:p>
            <a:pPr marL="0" indent="0">
              <a:buNone/>
            </a:pPr>
            <a:r>
              <a:rPr lang="en-US" dirty="0" err="1"/>
              <a:t>Sumber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repo</a:t>
            </a:r>
          </a:p>
          <a:p>
            <a:r>
              <a:rPr lang="en-US" dirty="0"/>
              <a:t>Clone</a:t>
            </a:r>
          </a:p>
          <a:p>
            <a:pPr marL="0" indent="0">
              <a:buNone/>
            </a:pPr>
            <a:r>
              <a:rPr lang="en-US" dirty="0" err="1"/>
              <a:t>Mengambil</a:t>
            </a:r>
            <a:r>
              <a:rPr lang="en-US" dirty="0"/>
              <a:t> repo </a:t>
            </a:r>
            <a:r>
              <a:rPr lang="en-US" dirty="0" err="1"/>
              <a:t>dari</a:t>
            </a:r>
            <a:r>
              <a:rPr lang="en-US" dirty="0"/>
              <a:t> remote</a:t>
            </a:r>
          </a:p>
          <a:p>
            <a:r>
              <a:rPr lang="en-US" dirty="0"/>
              <a:t>Push</a:t>
            </a:r>
          </a:p>
          <a:p>
            <a:pPr marL="0" indent="0">
              <a:buNone/>
            </a:pPr>
            <a:r>
              <a:rPr lang="en-US" dirty="0" err="1"/>
              <a:t>Mengirimkan</a:t>
            </a:r>
            <a:r>
              <a:rPr lang="en-US" dirty="0"/>
              <a:t> file </a:t>
            </a:r>
            <a:r>
              <a:rPr lang="en-US" dirty="0" err="1"/>
              <a:t>ke</a:t>
            </a:r>
            <a:r>
              <a:rPr lang="en-US" dirty="0"/>
              <a:t> repo</a:t>
            </a:r>
          </a:p>
          <a:p>
            <a:r>
              <a:rPr lang="en-US" dirty="0"/>
              <a:t>Pull</a:t>
            </a:r>
          </a:p>
          <a:p>
            <a:pPr marL="0" indent="0">
              <a:buNone/>
            </a:pPr>
            <a:r>
              <a:rPr lang="en-US" dirty="0" err="1"/>
              <a:t>Mengambil</a:t>
            </a:r>
            <a:r>
              <a:rPr lang="en-US" dirty="0"/>
              <a:t> file </a:t>
            </a:r>
            <a:r>
              <a:rPr lang="en-US" dirty="0" err="1"/>
              <a:t>atau</a:t>
            </a:r>
            <a:r>
              <a:rPr lang="en-US" dirty="0"/>
              <a:t> commit </a:t>
            </a:r>
            <a:r>
              <a:rPr lang="en-US" dirty="0" err="1"/>
              <a:t>dari</a:t>
            </a:r>
            <a:r>
              <a:rPr lang="en-US" dirty="0"/>
              <a:t> repo</a:t>
            </a:r>
          </a:p>
        </p:txBody>
      </p:sp>
    </p:spTree>
    <p:extLst>
      <p:ext uri="{BB962C8B-B14F-4D97-AF65-F5344CB8AC3E}">
        <p14:creationId xmlns:p14="http://schemas.microsoft.com/office/powerpoint/2010/main" val="637653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B19CC-F56B-482B-90FA-B9B2A1D43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akun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D2F09-E0A4-4F3F-8A4E-AF45A08CBC7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51546"/>
            <a:ext cx="10363826" cy="342410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703B25-9335-41D3-8373-8DD38A71EC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19" y="2046199"/>
            <a:ext cx="9090454" cy="449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314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5089E-CECC-4087-8F8A-DC82EF459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647B6-1B85-4CA1-86B3-43CA3334344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70530"/>
            <a:ext cx="10363826" cy="3424107"/>
          </a:xfrm>
        </p:spPr>
        <p:txBody>
          <a:bodyPr/>
          <a:lstStyle/>
          <a:p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Sebuah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branch (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cabang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) di Git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secara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sederhana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hanyalah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pointer yang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dapat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bergerak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ke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salah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satu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commit. Nama default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dari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branch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dalam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Git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adalah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master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BE7B917-95CB-4C88-9DF3-86A6FFAD9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3568142"/>
            <a:ext cx="47625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53620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108</TotalTime>
  <Words>517</Words>
  <Application>Microsoft Office PowerPoint</Application>
  <PresentationFormat>Widescreen</PresentationFormat>
  <Paragraphs>54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Arial</vt:lpstr>
      <vt:lpstr>Helvetica Neue</vt:lpstr>
      <vt:lpstr>Muli</vt:lpstr>
      <vt:lpstr>proxima nova semibold</vt:lpstr>
      <vt:lpstr>PT Serif</vt:lpstr>
      <vt:lpstr>Times New Roman</vt:lpstr>
      <vt:lpstr>Tw Cen MT</vt:lpstr>
      <vt:lpstr>Verdana</vt:lpstr>
      <vt:lpstr>Droplet</vt:lpstr>
      <vt:lpstr>Github</vt:lpstr>
      <vt:lpstr>bit.ly/pre-test-github</vt:lpstr>
      <vt:lpstr>Pengertian github</vt:lpstr>
      <vt:lpstr>Istilah-istilah git</vt:lpstr>
      <vt:lpstr>Istilah-istilah git</vt:lpstr>
      <vt:lpstr>Istilah-istilah git</vt:lpstr>
      <vt:lpstr>Istilah-istilah git</vt:lpstr>
      <vt:lpstr>Pembuatan akun</vt:lpstr>
      <vt:lpstr>Branch</vt:lpstr>
      <vt:lpstr>Fork</vt:lpstr>
      <vt:lpstr>Pengenalan tools git</vt:lpstr>
      <vt:lpstr>Installasi git</vt:lpstr>
      <vt:lpstr>Git Remote</vt:lpstr>
      <vt:lpstr>Git page web</vt:lpstr>
      <vt:lpstr>Git multiple remote</vt:lpstr>
      <vt:lpstr>Remote Branch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Asisten Arip</dc:creator>
  <cp:lastModifiedBy>Asisten Arip</cp:lastModifiedBy>
  <cp:revision>24</cp:revision>
  <dcterms:created xsi:type="dcterms:W3CDTF">2022-03-01T22:47:46Z</dcterms:created>
  <dcterms:modified xsi:type="dcterms:W3CDTF">2022-05-24T21:27:01Z</dcterms:modified>
</cp:coreProperties>
</file>