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3"/>
  </p:notesMasterIdLst>
  <p:sldIdLst>
    <p:sldId id="256" r:id="rId2"/>
    <p:sldId id="258" r:id="rId3"/>
    <p:sldId id="305" r:id="rId4"/>
    <p:sldId id="259" r:id="rId5"/>
    <p:sldId id="260" r:id="rId6"/>
    <p:sldId id="306" r:id="rId7"/>
    <p:sldId id="261" r:id="rId8"/>
    <p:sldId id="291" r:id="rId9"/>
    <p:sldId id="269" r:id="rId10"/>
    <p:sldId id="293" r:id="rId11"/>
    <p:sldId id="296" r:id="rId12"/>
    <p:sldId id="294" r:id="rId13"/>
    <p:sldId id="302" r:id="rId14"/>
    <p:sldId id="303" r:id="rId15"/>
    <p:sldId id="300" r:id="rId16"/>
    <p:sldId id="295" r:id="rId17"/>
    <p:sldId id="297" r:id="rId18"/>
    <p:sldId id="298" r:id="rId19"/>
    <p:sldId id="299" r:id="rId20"/>
    <p:sldId id="304" r:id="rId21"/>
    <p:sldId id="287" r:id="rId22"/>
  </p:sldIdLst>
  <p:sldSz cx="9144000" cy="5143500" type="screen16x9"/>
  <p:notesSz cx="6858000" cy="9144000"/>
  <p:embeddedFontLst>
    <p:embeddedFont>
      <p:font typeface="Alegreya Sans" panose="020B0604020202020204" charset="0"/>
      <p:regular r:id="rId24"/>
      <p:bold r:id="rId25"/>
      <p:italic r:id="rId26"/>
      <p:boldItalic r:id="rId27"/>
    </p:embeddedFont>
    <p:embeddedFont>
      <p:font typeface="Kanit" panose="020B0604020202020204" charset="-34"/>
      <p:regular r:id="rId28"/>
      <p:bold r:id="rId29"/>
      <p:italic r:id="rId30"/>
      <p:boldItalic r:id="rId31"/>
    </p:embeddedFont>
    <p:embeddedFont>
      <p:font typeface="Krona On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3096">
          <p15:clr>
            <a:srgbClr val="9AA0A6"/>
          </p15:clr>
        </p15:guide>
        <p15:guide id="4" pos="457">
          <p15:clr>
            <a:srgbClr val="9AA0A6"/>
          </p15:clr>
        </p15:guide>
        <p15:guide id="5" orient="horz" pos="331">
          <p15:clr>
            <a:srgbClr val="9AA0A6"/>
          </p15:clr>
        </p15:guide>
        <p15:guide id="6" pos="5314">
          <p15:clr>
            <a:srgbClr val="9AA0A6"/>
          </p15:clr>
        </p15:guide>
        <p15:guide id="7" orient="horz" pos="6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ACD11-D4FA-CFAE-2C14-6E7FC1394EF4}" v="33" dt="2022-05-07T07:51:46.380"/>
    <p1510:client id="{59D27213-EE71-4DE5-9E50-F5CFF61FD92D}" v="216" dt="2022-05-07T09:02:35.028"/>
    <p1510:client id="{8483A24F-D5FF-89D7-CCE6-F3FAEBB893AF}" v="32" dt="2022-05-07T08:09:38.021"/>
  </p1510:revLst>
</p1510:revInfo>
</file>

<file path=ppt/tableStyles.xml><?xml version="1.0" encoding="utf-8"?>
<a:tblStyleLst xmlns:a="http://schemas.openxmlformats.org/drawingml/2006/main" def="{1EC714C8-2D19-4FCE-9538-98DFE9852109}">
  <a:tblStyle styleId="{1EC714C8-2D19-4FCE-9538-98DFE98521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 orient="horz" pos="3096"/>
        <p:guide pos="457"/>
        <p:guide orient="horz" pos="331"/>
        <p:guide pos="5314"/>
        <p:guide orient="horz" pos="604"/>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guna Tamu" userId="S::urn:spo:anon#24a9edaeaa882c7196033ea4ba5f667cfe56c3ba48766597a815ee6f747a1cd9::" providerId="AD" clId="Web-{8483A24F-D5FF-89D7-CCE6-F3FAEBB893AF}"/>
    <pc:docChg chg="modSld">
      <pc:chgData name="Pengguna Tamu" userId="S::urn:spo:anon#24a9edaeaa882c7196033ea4ba5f667cfe56c3ba48766597a815ee6f747a1cd9::" providerId="AD" clId="Web-{8483A24F-D5FF-89D7-CCE6-F3FAEBB893AF}" dt="2022-05-07T08:09:37.989" v="27" actId="20577"/>
      <pc:docMkLst>
        <pc:docMk/>
      </pc:docMkLst>
      <pc:sldChg chg="addSp delSp modSp">
        <pc:chgData name="Pengguna Tamu" userId="S::urn:spo:anon#24a9edaeaa882c7196033ea4ba5f667cfe56c3ba48766597a815ee6f747a1cd9::" providerId="AD" clId="Web-{8483A24F-D5FF-89D7-CCE6-F3FAEBB893AF}" dt="2022-05-07T08:09:37.989" v="27" actId="20577"/>
        <pc:sldMkLst>
          <pc:docMk/>
          <pc:sldMk cId="2216375705" sldId="304"/>
        </pc:sldMkLst>
        <pc:spChg chg="add mod">
          <ac:chgData name="Pengguna Tamu" userId="S::urn:spo:anon#24a9edaeaa882c7196033ea4ba5f667cfe56c3ba48766597a815ee6f747a1cd9::" providerId="AD" clId="Web-{8483A24F-D5FF-89D7-CCE6-F3FAEBB893AF}" dt="2022-05-07T08:09:37.989" v="27" actId="20577"/>
          <ac:spMkLst>
            <pc:docMk/>
            <pc:sldMk cId="2216375705" sldId="304"/>
            <ac:spMk id="4" creationId="{C701CF7E-5671-7905-9D32-D56D2DADF2BA}"/>
          </ac:spMkLst>
        </pc:spChg>
        <pc:spChg chg="add del">
          <ac:chgData name="Pengguna Tamu" userId="S::urn:spo:anon#24a9edaeaa882c7196033ea4ba5f667cfe56c3ba48766597a815ee6f747a1cd9::" providerId="AD" clId="Web-{8483A24F-D5FF-89D7-CCE6-F3FAEBB893AF}" dt="2022-05-07T08:06:58.408" v="12"/>
          <ac:spMkLst>
            <pc:docMk/>
            <pc:sldMk cId="2216375705" sldId="304"/>
            <ac:spMk id="5" creationId="{9C2C5AA9-A14F-E85E-A11A-DE5544767217}"/>
          </ac:spMkLst>
        </pc:spChg>
      </pc:sldChg>
    </pc:docChg>
  </pc:docChgLst>
  <pc:docChgLst>
    <pc:chgData name="Dimas Wahyu" userId="23ddf463-2f10-405d-a6ab-a0a5aaf3c656" providerId="ADAL" clId="{59D27213-EE71-4DE5-9E50-F5CFF61FD92D}"/>
    <pc:docChg chg="undo redo custSel addSld delSld modSld">
      <pc:chgData name="Dimas Wahyu" userId="23ddf463-2f10-405d-a6ab-a0a5aaf3c656" providerId="ADAL" clId="{59D27213-EE71-4DE5-9E50-F5CFF61FD92D}" dt="2022-05-07T09:02:35.028" v="217" actId="20577"/>
      <pc:docMkLst>
        <pc:docMk/>
      </pc:docMkLst>
      <pc:sldChg chg="modSp mod">
        <pc:chgData name="Dimas Wahyu" userId="23ddf463-2f10-405d-a6ab-a0a5aaf3c656" providerId="ADAL" clId="{59D27213-EE71-4DE5-9E50-F5CFF61FD92D}" dt="2022-05-07T09:02:35.028" v="217" actId="20577"/>
        <pc:sldMkLst>
          <pc:docMk/>
          <pc:sldMk cId="0" sldId="256"/>
        </pc:sldMkLst>
        <pc:spChg chg="mod">
          <ac:chgData name="Dimas Wahyu" userId="23ddf463-2f10-405d-a6ab-a0a5aaf3c656" providerId="ADAL" clId="{59D27213-EE71-4DE5-9E50-F5CFF61FD92D}" dt="2022-05-07T09:02:35.028" v="217" actId="20577"/>
          <ac:spMkLst>
            <pc:docMk/>
            <pc:sldMk cId="0" sldId="256"/>
            <ac:spMk id="2230" creationId="{00000000-0000-0000-0000-000000000000}"/>
          </ac:spMkLst>
        </pc:spChg>
      </pc:sldChg>
      <pc:sldChg chg="addSp delSp modSp mod">
        <pc:chgData name="Dimas Wahyu" userId="23ddf463-2f10-405d-a6ab-a0a5aaf3c656" providerId="ADAL" clId="{59D27213-EE71-4DE5-9E50-F5CFF61FD92D}" dt="2022-05-07T08:19:52.179" v="21" actId="21"/>
        <pc:sldMkLst>
          <pc:docMk/>
          <pc:sldMk cId="0" sldId="259"/>
        </pc:sldMkLst>
        <pc:spChg chg="mod">
          <ac:chgData name="Dimas Wahyu" userId="23ddf463-2f10-405d-a6ab-a0a5aaf3c656" providerId="ADAL" clId="{59D27213-EE71-4DE5-9E50-F5CFF61FD92D}" dt="2022-05-07T08:19:46.900" v="20" actId="1076"/>
          <ac:spMkLst>
            <pc:docMk/>
            <pc:sldMk cId="0" sldId="259"/>
            <ac:spMk id="2263" creationId="{00000000-0000-0000-0000-000000000000}"/>
          </ac:spMkLst>
        </pc:spChg>
        <pc:spChg chg="mod">
          <ac:chgData name="Dimas Wahyu" userId="23ddf463-2f10-405d-a6ab-a0a5aaf3c656" providerId="ADAL" clId="{59D27213-EE71-4DE5-9E50-F5CFF61FD92D}" dt="2022-05-07T08:19:45.326" v="19" actId="1076"/>
          <ac:spMkLst>
            <pc:docMk/>
            <pc:sldMk cId="0" sldId="259"/>
            <ac:spMk id="2264" creationId="{00000000-0000-0000-0000-000000000000}"/>
          </ac:spMkLst>
        </pc:spChg>
        <pc:picChg chg="add del mod">
          <ac:chgData name="Dimas Wahyu" userId="23ddf463-2f10-405d-a6ab-a0a5aaf3c656" providerId="ADAL" clId="{59D27213-EE71-4DE5-9E50-F5CFF61FD92D}" dt="2022-05-07T08:19:52.179" v="21" actId="21"/>
          <ac:picMkLst>
            <pc:docMk/>
            <pc:sldMk cId="0" sldId="259"/>
            <ac:picMk id="3" creationId="{D04E1C69-38A2-3305-5C72-F3ED67D130F4}"/>
          </ac:picMkLst>
        </pc:picChg>
      </pc:sldChg>
      <pc:sldChg chg="modSp mod">
        <pc:chgData name="Dimas Wahyu" userId="23ddf463-2f10-405d-a6ab-a0a5aaf3c656" providerId="ADAL" clId="{59D27213-EE71-4DE5-9E50-F5CFF61FD92D}" dt="2022-05-07T08:16:58.584" v="1" actId="120"/>
        <pc:sldMkLst>
          <pc:docMk/>
          <pc:sldMk cId="0" sldId="260"/>
        </pc:sldMkLst>
        <pc:spChg chg="mod">
          <ac:chgData name="Dimas Wahyu" userId="23ddf463-2f10-405d-a6ab-a0a5aaf3c656" providerId="ADAL" clId="{59D27213-EE71-4DE5-9E50-F5CFF61FD92D}" dt="2022-05-07T08:16:58.584" v="1" actId="120"/>
          <ac:spMkLst>
            <pc:docMk/>
            <pc:sldMk cId="0" sldId="260"/>
            <ac:spMk id="4" creationId="{340BD78A-47C4-448C-B085-5FC5ACE4E334}"/>
          </ac:spMkLst>
        </pc:spChg>
      </pc:sldChg>
      <pc:sldChg chg="addSp delSp modSp mod">
        <pc:chgData name="Dimas Wahyu" userId="23ddf463-2f10-405d-a6ab-a0a5aaf3c656" providerId="ADAL" clId="{59D27213-EE71-4DE5-9E50-F5CFF61FD92D}" dt="2022-05-07T08:23:40.910" v="44" actId="22"/>
        <pc:sldMkLst>
          <pc:docMk/>
          <pc:sldMk cId="0" sldId="261"/>
        </pc:sldMkLst>
        <pc:spChg chg="mod">
          <ac:chgData name="Dimas Wahyu" userId="23ddf463-2f10-405d-a6ab-a0a5aaf3c656" providerId="ADAL" clId="{59D27213-EE71-4DE5-9E50-F5CFF61FD92D}" dt="2022-05-07T08:17:13.996" v="2" actId="1076"/>
          <ac:spMkLst>
            <pc:docMk/>
            <pc:sldMk cId="0" sldId="261"/>
            <ac:spMk id="2275" creationId="{00000000-0000-0000-0000-000000000000}"/>
          </ac:spMkLst>
        </pc:spChg>
        <pc:spChg chg="mod">
          <ac:chgData name="Dimas Wahyu" userId="23ddf463-2f10-405d-a6ab-a0a5aaf3c656" providerId="ADAL" clId="{59D27213-EE71-4DE5-9E50-F5CFF61FD92D}" dt="2022-05-07T08:17:23.308" v="4" actId="14100"/>
          <ac:spMkLst>
            <pc:docMk/>
            <pc:sldMk cId="0" sldId="261"/>
            <ac:spMk id="2276" creationId="{00000000-0000-0000-0000-000000000000}"/>
          </ac:spMkLst>
        </pc:spChg>
        <pc:picChg chg="add del">
          <ac:chgData name="Dimas Wahyu" userId="23ddf463-2f10-405d-a6ab-a0a5aaf3c656" providerId="ADAL" clId="{59D27213-EE71-4DE5-9E50-F5CFF61FD92D}" dt="2022-05-07T08:23:40.910" v="44" actId="22"/>
          <ac:picMkLst>
            <pc:docMk/>
            <pc:sldMk cId="0" sldId="261"/>
            <ac:picMk id="3" creationId="{132F5F82-126E-0152-B4C7-F357A10AEA72}"/>
          </ac:picMkLst>
        </pc:picChg>
      </pc:sldChg>
      <pc:sldChg chg="modSp">
        <pc:chgData name="Dimas Wahyu" userId="23ddf463-2f10-405d-a6ab-a0a5aaf3c656" providerId="ADAL" clId="{59D27213-EE71-4DE5-9E50-F5CFF61FD92D}" dt="2022-05-07T08:26:29.972" v="123" actId="1076"/>
        <pc:sldMkLst>
          <pc:docMk/>
          <pc:sldMk cId="0" sldId="269"/>
        </pc:sldMkLst>
        <pc:picChg chg="mod">
          <ac:chgData name="Dimas Wahyu" userId="23ddf463-2f10-405d-a6ab-a0a5aaf3c656" providerId="ADAL" clId="{59D27213-EE71-4DE5-9E50-F5CFF61FD92D}" dt="2022-05-07T08:26:29.972" v="123" actId="1076"/>
          <ac:picMkLst>
            <pc:docMk/>
            <pc:sldMk cId="0" sldId="269"/>
            <ac:picMk id="1026" creationId="{C5D63F6D-AF46-4592-9462-77F17EA75943}"/>
          </ac:picMkLst>
        </pc:picChg>
      </pc:sldChg>
      <pc:sldChg chg="modSp mod">
        <pc:chgData name="Dimas Wahyu" userId="23ddf463-2f10-405d-a6ab-a0a5aaf3c656" providerId="ADAL" clId="{59D27213-EE71-4DE5-9E50-F5CFF61FD92D}" dt="2022-05-07T08:38:47.785" v="209" actId="20577"/>
        <pc:sldMkLst>
          <pc:docMk/>
          <pc:sldMk cId="4227269241" sldId="293"/>
        </pc:sldMkLst>
        <pc:spChg chg="mod">
          <ac:chgData name="Dimas Wahyu" userId="23ddf463-2f10-405d-a6ab-a0a5aaf3c656" providerId="ADAL" clId="{59D27213-EE71-4DE5-9E50-F5CFF61FD92D}" dt="2022-05-07T08:38:47.785" v="209" actId="20577"/>
          <ac:spMkLst>
            <pc:docMk/>
            <pc:sldMk cId="4227269241" sldId="293"/>
            <ac:spMk id="2" creationId="{00000000-0000-0000-0000-000000000000}"/>
          </ac:spMkLst>
        </pc:spChg>
        <pc:spChg chg="mod">
          <ac:chgData name="Dimas Wahyu" userId="23ddf463-2f10-405d-a6ab-a0a5aaf3c656" providerId="ADAL" clId="{59D27213-EE71-4DE5-9E50-F5CFF61FD92D}" dt="2022-05-07T08:28:09.282" v="146" actId="1076"/>
          <ac:spMkLst>
            <pc:docMk/>
            <pc:sldMk cId="4227269241" sldId="293"/>
            <ac:spMk id="3" creationId="{00000000-0000-0000-0000-000000000000}"/>
          </ac:spMkLst>
        </pc:spChg>
      </pc:sldChg>
      <pc:sldChg chg="modSp mod">
        <pc:chgData name="Dimas Wahyu" userId="23ddf463-2f10-405d-a6ab-a0a5aaf3c656" providerId="ADAL" clId="{59D27213-EE71-4DE5-9E50-F5CFF61FD92D}" dt="2022-05-07T08:35:56.539" v="203" actId="120"/>
        <pc:sldMkLst>
          <pc:docMk/>
          <pc:sldMk cId="2292666883" sldId="300"/>
        </pc:sldMkLst>
        <pc:spChg chg="mod">
          <ac:chgData name="Dimas Wahyu" userId="23ddf463-2f10-405d-a6ab-a0a5aaf3c656" providerId="ADAL" clId="{59D27213-EE71-4DE5-9E50-F5CFF61FD92D}" dt="2022-05-07T08:35:56.539" v="203" actId="120"/>
          <ac:spMkLst>
            <pc:docMk/>
            <pc:sldMk cId="2292666883" sldId="300"/>
            <ac:spMk id="3" creationId="{00000000-0000-0000-0000-000000000000}"/>
          </ac:spMkLst>
        </pc:spChg>
      </pc:sldChg>
      <pc:sldChg chg="modSp del mod">
        <pc:chgData name="Dimas Wahyu" userId="23ddf463-2f10-405d-a6ab-a0a5aaf3c656" providerId="ADAL" clId="{59D27213-EE71-4DE5-9E50-F5CFF61FD92D}" dt="2022-05-07T08:31:56.545" v="162" actId="47"/>
        <pc:sldMkLst>
          <pc:docMk/>
          <pc:sldMk cId="2646666108" sldId="301"/>
        </pc:sldMkLst>
        <pc:spChg chg="mod">
          <ac:chgData name="Dimas Wahyu" userId="23ddf463-2f10-405d-a6ab-a0a5aaf3c656" providerId="ADAL" clId="{59D27213-EE71-4DE5-9E50-F5CFF61FD92D}" dt="2022-05-07T08:31:51.645" v="161" actId="20577"/>
          <ac:spMkLst>
            <pc:docMk/>
            <pc:sldMk cId="2646666108" sldId="301"/>
            <ac:spMk id="2" creationId="{00000000-0000-0000-0000-000000000000}"/>
          </ac:spMkLst>
        </pc:spChg>
      </pc:sldChg>
      <pc:sldChg chg="modSp mod">
        <pc:chgData name="Dimas Wahyu" userId="23ddf463-2f10-405d-a6ab-a0a5aaf3c656" providerId="ADAL" clId="{59D27213-EE71-4DE5-9E50-F5CFF61FD92D}" dt="2022-05-07T08:31:11.059" v="150" actId="20577"/>
        <pc:sldMkLst>
          <pc:docMk/>
          <pc:sldMk cId="1177736017" sldId="302"/>
        </pc:sldMkLst>
        <pc:spChg chg="mod">
          <ac:chgData name="Dimas Wahyu" userId="23ddf463-2f10-405d-a6ab-a0a5aaf3c656" providerId="ADAL" clId="{59D27213-EE71-4DE5-9E50-F5CFF61FD92D}" dt="2022-05-07T08:31:11.059" v="150" actId="20577"/>
          <ac:spMkLst>
            <pc:docMk/>
            <pc:sldMk cId="1177736017" sldId="302"/>
            <ac:spMk id="3" creationId="{00000000-0000-0000-0000-000000000000}"/>
          </ac:spMkLst>
        </pc:spChg>
      </pc:sldChg>
      <pc:sldChg chg="modSp mod">
        <pc:chgData name="Dimas Wahyu" userId="23ddf463-2f10-405d-a6ab-a0a5aaf3c656" providerId="ADAL" clId="{59D27213-EE71-4DE5-9E50-F5CFF61FD92D}" dt="2022-05-07T09:01:02.830" v="212" actId="5793"/>
        <pc:sldMkLst>
          <pc:docMk/>
          <pc:sldMk cId="2216375705" sldId="304"/>
        </pc:sldMkLst>
        <pc:spChg chg="mod">
          <ac:chgData name="Dimas Wahyu" userId="23ddf463-2f10-405d-a6ab-a0a5aaf3c656" providerId="ADAL" clId="{59D27213-EE71-4DE5-9E50-F5CFF61FD92D}" dt="2022-05-07T09:01:02.830" v="212" actId="5793"/>
          <ac:spMkLst>
            <pc:docMk/>
            <pc:sldMk cId="2216375705" sldId="304"/>
            <ac:spMk id="4" creationId="{C701CF7E-5671-7905-9D32-D56D2DADF2BA}"/>
          </ac:spMkLst>
        </pc:spChg>
      </pc:sldChg>
      <pc:sldChg chg="addSp delSp modSp new mod">
        <pc:chgData name="Dimas Wahyu" userId="23ddf463-2f10-405d-a6ab-a0a5aaf3c656" providerId="ADAL" clId="{59D27213-EE71-4DE5-9E50-F5CFF61FD92D}" dt="2022-05-07T08:20:47.174" v="42" actId="1076"/>
        <pc:sldMkLst>
          <pc:docMk/>
          <pc:sldMk cId="287971189" sldId="305"/>
        </pc:sldMkLst>
        <pc:spChg chg="del">
          <ac:chgData name="Dimas Wahyu" userId="23ddf463-2f10-405d-a6ab-a0a5aaf3c656" providerId="ADAL" clId="{59D27213-EE71-4DE5-9E50-F5CFF61FD92D}" dt="2022-05-07T08:19:58.654" v="23" actId="478"/>
          <ac:spMkLst>
            <pc:docMk/>
            <pc:sldMk cId="287971189" sldId="305"/>
            <ac:spMk id="2" creationId="{1C30240C-7A71-5FE4-167F-D5DE344A364C}"/>
          </ac:spMkLst>
        </pc:spChg>
        <pc:spChg chg="del">
          <ac:chgData name="Dimas Wahyu" userId="23ddf463-2f10-405d-a6ab-a0a5aaf3c656" providerId="ADAL" clId="{59D27213-EE71-4DE5-9E50-F5CFF61FD92D}" dt="2022-05-07T08:19:58.654" v="23" actId="478"/>
          <ac:spMkLst>
            <pc:docMk/>
            <pc:sldMk cId="287971189" sldId="305"/>
            <ac:spMk id="3" creationId="{B44DDF24-C072-DF65-7BEA-FCE9D8C9469E}"/>
          </ac:spMkLst>
        </pc:spChg>
        <pc:spChg chg="del">
          <ac:chgData name="Dimas Wahyu" userId="23ddf463-2f10-405d-a6ab-a0a5aaf3c656" providerId="ADAL" clId="{59D27213-EE71-4DE5-9E50-F5CFF61FD92D}" dt="2022-05-07T08:19:58.654" v="23" actId="478"/>
          <ac:spMkLst>
            <pc:docMk/>
            <pc:sldMk cId="287971189" sldId="305"/>
            <ac:spMk id="4" creationId="{C369F64A-0812-E20F-928F-E1DD7516D752}"/>
          </ac:spMkLst>
        </pc:spChg>
        <pc:spChg chg="del">
          <ac:chgData name="Dimas Wahyu" userId="23ddf463-2f10-405d-a6ab-a0a5aaf3c656" providerId="ADAL" clId="{59D27213-EE71-4DE5-9E50-F5CFF61FD92D}" dt="2022-05-07T08:19:58.654" v="23" actId="478"/>
          <ac:spMkLst>
            <pc:docMk/>
            <pc:sldMk cId="287971189" sldId="305"/>
            <ac:spMk id="5" creationId="{078E1013-82AA-73CC-31FE-FB6A0F27BBD0}"/>
          </ac:spMkLst>
        </pc:spChg>
        <pc:spChg chg="del">
          <ac:chgData name="Dimas Wahyu" userId="23ddf463-2f10-405d-a6ab-a0a5aaf3c656" providerId="ADAL" clId="{59D27213-EE71-4DE5-9E50-F5CFF61FD92D}" dt="2022-05-07T08:19:58.654" v="23" actId="478"/>
          <ac:spMkLst>
            <pc:docMk/>
            <pc:sldMk cId="287971189" sldId="305"/>
            <ac:spMk id="6" creationId="{AE955B88-0315-4158-7FF5-FEEFD6273D2C}"/>
          </ac:spMkLst>
        </pc:spChg>
        <pc:spChg chg="del">
          <ac:chgData name="Dimas Wahyu" userId="23ddf463-2f10-405d-a6ab-a0a5aaf3c656" providerId="ADAL" clId="{59D27213-EE71-4DE5-9E50-F5CFF61FD92D}" dt="2022-05-07T08:19:58.654" v="23" actId="478"/>
          <ac:spMkLst>
            <pc:docMk/>
            <pc:sldMk cId="287971189" sldId="305"/>
            <ac:spMk id="7" creationId="{85934F41-6512-E4A6-FCB5-0B473C462AFD}"/>
          </ac:spMkLst>
        </pc:spChg>
        <pc:spChg chg="del">
          <ac:chgData name="Dimas Wahyu" userId="23ddf463-2f10-405d-a6ab-a0a5aaf3c656" providerId="ADAL" clId="{59D27213-EE71-4DE5-9E50-F5CFF61FD92D}" dt="2022-05-07T08:19:58.654" v="23" actId="478"/>
          <ac:spMkLst>
            <pc:docMk/>
            <pc:sldMk cId="287971189" sldId="305"/>
            <ac:spMk id="8" creationId="{1154267E-F402-01E5-D8C1-73D4AA4BCFCE}"/>
          </ac:spMkLst>
        </pc:spChg>
        <pc:spChg chg="del">
          <ac:chgData name="Dimas Wahyu" userId="23ddf463-2f10-405d-a6ab-a0a5aaf3c656" providerId="ADAL" clId="{59D27213-EE71-4DE5-9E50-F5CFF61FD92D}" dt="2022-05-07T08:19:58.654" v="23" actId="478"/>
          <ac:spMkLst>
            <pc:docMk/>
            <pc:sldMk cId="287971189" sldId="305"/>
            <ac:spMk id="9" creationId="{3B10B737-AB9A-F70B-C5D5-2C4193485730}"/>
          </ac:spMkLst>
        </pc:spChg>
        <pc:spChg chg="del">
          <ac:chgData name="Dimas Wahyu" userId="23ddf463-2f10-405d-a6ab-a0a5aaf3c656" providerId="ADAL" clId="{59D27213-EE71-4DE5-9E50-F5CFF61FD92D}" dt="2022-05-07T08:19:58.654" v="23" actId="478"/>
          <ac:spMkLst>
            <pc:docMk/>
            <pc:sldMk cId="287971189" sldId="305"/>
            <ac:spMk id="10" creationId="{E788B581-E3FD-53DF-FA1E-46F70CFC4AD5}"/>
          </ac:spMkLst>
        </pc:spChg>
        <pc:spChg chg="del">
          <ac:chgData name="Dimas Wahyu" userId="23ddf463-2f10-405d-a6ab-a0a5aaf3c656" providerId="ADAL" clId="{59D27213-EE71-4DE5-9E50-F5CFF61FD92D}" dt="2022-05-07T08:19:58.654" v="23" actId="478"/>
          <ac:spMkLst>
            <pc:docMk/>
            <pc:sldMk cId="287971189" sldId="305"/>
            <ac:spMk id="11" creationId="{448E1ABE-4DAF-A155-B138-D47B6A103562}"/>
          </ac:spMkLst>
        </pc:spChg>
        <pc:spChg chg="del">
          <ac:chgData name="Dimas Wahyu" userId="23ddf463-2f10-405d-a6ab-a0a5aaf3c656" providerId="ADAL" clId="{59D27213-EE71-4DE5-9E50-F5CFF61FD92D}" dt="2022-05-07T08:19:58.654" v="23" actId="478"/>
          <ac:spMkLst>
            <pc:docMk/>
            <pc:sldMk cId="287971189" sldId="305"/>
            <ac:spMk id="12" creationId="{38195225-6A11-F84B-0AC9-9C0F7814AA43}"/>
          </ac:spMkLst>
        </pc:spChg>
        <pc:spChg chg="del">
          <ac:chgData name="Dimas Wahyu" userId="23ddf463-2f10-405d-a6ab-a0a5aaf3c656" providerId="ADAL" clId="{59D27213-EE71-4DE5-9E50-F5CFF61FD92D}" dt="2022-05-07T08:19:58.654" v="23" actId="478"/>
          <ac:spMkLst>
            <pc:docMk/>
            <pc:sldMk cId="287971189" sldId="305"/>
            <ac:spMk id="13" creationId="{300B405D-8B75-3979-C54B-D03C67F4CDFD}"/>
          </ac:spMkLst>
        </pc:spChg>
        <pc:spChg chg="del">
          <ac:chgData name="Dimas Wahyu" userId="23ddf463-2f10-405d-a6ab-a0a5aaf3c656" providerId="ADAL" clId="{59D27213-EE71-4DE5-9E50-F5CFF61FD92D}" dt="2022-05-07T08:19:58.654" v="23" actId="478"/>
          <ac:spMkLst>
            <pc:docMk/>
            <pc:sldMk cId="287971189" sldId="305"/>
            <ac:spMk id="14" creationId="{97ABF993-FBEC-830D-577A-434301AD382D}"/>
          </ac:spMkLst>
        </pc:spChg>
        <pc:spChg chg="del">
          <ac:chgData name="Dimas Wahyu" userId="23ddf463-2f10-405d-a6ab-a0a5aaf3c656" providerId="ADAL" clId="{59D27213-EE71-4DE5-9E50-F5CFF61FD92D}" dt="2022-05-07T08:19:58.654" v="23" actId="478"/>
          <ac:spMkLst>
            <pc:docMk/>
            <pc:sldMk cId="287971189" sldId="305"/>
            <ac:spMk id="15" creationId="{A5CA805C-9755-217D-8E8F-322F515399A2}"/>
          </ac:spMkLst>
        </pc:spChg>
        <pc:spChg chg="del">
          <ac:chgData name="Dimas Wahyu" userId="23ddf463-2f10-405d-a6ab-a0a5aaf3c656" providerId="ADAL" clId="{59D27213-EE71-4DE5-9E50-F5CFF61FD92D}" dt="2022-05-07T08:19:58.654" v="23" actId="478"/>
          <ac:spMkLst>
            <pc:docMk/>
            <pc:sldMk cId="287971189" sldId="305"/>
            <ac:spMk id="16" creationId="{C9A2DDFB-4CA3-ED30-518F-21AAE4EBC6BA}"/>
          </ac:spMkLst>
        </pc:spChg>
        <pc:spChg chg="del">
          <ac:chgData name="Dimas Wahyu" userId="23ddf463-2f10-405d-a6ab-a0a5aaf3c656" providerId="ADAL" clId="{59D27213-EE71-4DE5-9E50-F5CFF61FD92D}" dt="2022-05-07T08:19:58.654" v="23" actId="478"/>
          <ac:spMkLst>
            <pc:docMk/>
            <pc:sldMk cId="287971189" sldId="305"/>
            <ac:spMk id="17" creationId="{3DD8F495-D96D-7154-E528-3DDC857715A6}"/>
          </ac:spMkLst>
        </pc:spChg>
        <pc:picChg chg="add mod">
          <ac:chgData name="Dimas Wahyu" userId="23ddf463-2f10-405d-a6ab-a0a5aaf3c656" providerId="ADAL" clId="{59D27213-EE71-4DE5-9E50-F5CFF61FD92D}" dt="2022-05-07T08:20:47.174" v="42" actId="1076"/>
          <ac:picMkLst>
            <pc:docMk/>
            <pc:sldMk cId="287971189" sldId="305"/>
            <ac:picMk id="19" creationId="{B5F97D31-56C8-A1BD-07A5-07814091E4ED}"/>
          </ac:picMkLst>
        </pc:picChg>
        <pc:picChg chg="add mod">
          <ac:chgData name="Dimas Wahyu" userId="23ddf463-2f10-405d-a6ab-a0a5aaf3c656" providerId="ADAL" clId="{59D27213-EE71-4DE5-9E50-F5CFF61FD92D}" dt="2022-05-07T08:20:44.630" v="41" actId="1076"/>
          <ac:picMkLst>
            <pc:docMk/>
            <pc:sldMk cId="287971189" sldId="305"/>
            <ac:picMk id="21" creationId="{B89FE5CC-5411-D92A-2FA8-D1B84205C369}"/>
          </ac:picMkLst>
        </pc:picChg>
      </pc:sldChg>
      <pc:sldChg chg="addSp delSp modSp new mod">
        <pc:chgData name="Dimas Wahyu" userId="23ddf463-2f10-405d-a6ab-a0a5aaf3c656" providerId="ADAL" clId="{59D27213-EE71-4DE5-9E50-F5CFF61FD92D}" dt="2022-05-07T08:26:12.064" v="122" actId="404"/>
        <pc:sldMkLst>
          <pc:docMk/>
          <pc:sldMk cId="1245193791" sldId="306"/>
        </pc:sldMkLst>
        <pc:spChg chg="del">
          <ac:chgData name="Dimas Wahyu" userId="23ddf463-2f10-405d-a6ab-a0a5aaf3c656" providerId="ADAL" clId="{59D27213-EE71-4DE5-9E50-F5CFF61FD92D}" dt="2022-05-07T08:23:45.996" v="46" actId="478"/>
          <ac:spMkLst>
            <pc:docMk/>
            <pc:sldMk cId="1245193791" sldId="306"/>
            <ac:spMk id="2" creationId="{C8413039-57D2-7F03-EF86-B0F43F4177AC}"/>
          </ac:spMkLst>
        </pc:spChg>
        <pc:spChg chg="del">
          <ac:chgData name="Dimas Wahyu" userId="23ddf463-2f10-405d-a6ab-a0a5aaf3c656" providerId="ADAL" clId="{59D27213-EE71-4DE5-9E50-F5CFF61FD92D}" dt="2022-05-07T08:23:45.996" v="46" actId="478"/>
          <ac:spMkLst>
            <pc:docMk/>
            <pc:sldMk cId="1245193791" sldId="306"/>
            <ac:spMk id="3" creationId="{7C9AE6DF-CADE-B0E2-85BA-7066B0D679C2}"/>
          </ac:spMkLst>
        </pc:spChg>
        <pc:spChg chg="add mod">
          <ac:chgData name="Dimas Wahyu" userId="23ddf463-2f10-405d-a6ab-a0a5aaf3c656" providerId="ADAL" clId="{59D27213-EE71-4DE5-9E50-F5CFF61FD92D}" dt="2022-05-07T08:25:53.350" v="89" actId="1076"/>
          <ac:spMkLst>
            <pc:docMk/>
            <pc:sldMk cId="1245193791" sldId="306"/>
            <ac:spMk id="7" creationId="{33FBDD5D-859F-EF8A-A237-23BD82993E43}"/>
          </ac:spMkLst>
        </pc:spChg>
        <pc:spChg chg="add mod">
          <ac:chgData name="Dimas Wahyu" userId="23ddf463-2f10-405d-a6ab-a0a5aaf3c656" providerId="ADAL" clId="{59D27213-EE71-4DE5-9E50-F5CFF61FD92D}" dt="2022-05-07T08:25:12.757" v="76" actId="1076"/>
          <ac:spMkLst>
            <pc:docMk/>
            <pc:sldMk cId="1245193791" sldId="306"/>
            <ac:spMk id="9" creationId="{C93549E3-D9AE-B584-530D-EEAC7E13C484}"/>
          </ac:spMkLst>
        </pc:spChg>
        <pc:spChg chg="add mod">
          <ac:chgData name="Dimas Wahyu" userId="23ddf463-2f10-405d-a6ab-a0a5aaf3c656" providerId="ADAL" clId="{59D27213-EE71-4DE5-9E50-F5CFF61FD92D}" dt="2022-05-07T08:25:29.275" v="86" actId="1076"/>
          <ac:spMkLst>
            <pc:docMk/>
            <pc:sldMk cId="1245193791" sldId="306"/>
            <ac:spMk id="11" creationId="{B1BE9936-59F5-3792-1553-947450770400}"/>
          </ac:spMkLst>
        </pc:spChg>
        <pc:spChg chg="add mod">
          <ac:chgData name="Dimas Wahyu" userId="23ddf463-2f10-405d-a6ab-a0a5aaf3c656" providerId="ADAL" clId="{59D27213-EE71-4DE5-9E50-F5CFF61FD92D}" dt="2022-05-07T08:26:12.064" v="122" actId="404"/>
          <ac:spMkLst>
            <pc:docMk/>
            <pc:sldMk cId="1245193791" sldId="306"/>
            <ac:spMk id="13" creationId="{25F99218-459E-C8A0-488F-AEF1B83A1671}"/>
          </ac:spMkLst>
        </pc:spChg>
        <pc:picChg chg="add mod">
          <ac:chgData name="Dimas Wahyu" userId="23ddf463-2f10-405d-a6ab-a0a5aaf3c656" providerId="ADAL" clId="{59D27213-EE71-4DE5-9E50-F5CFF61FD92D}" dt="2022-05-07T08:24:43.689" v="62" actId="1076"/>
          <ac:picMkLst>
            <pc:docMk/>
            <pc:sldMk cId="1245193791" sldId="306"/>
            <ac:picMk id="5" creationId="{C2E7178C-C001-05B3-6475-63E1564D1534}"/>
          </ac:picMkLst>
        </pc:picChg>
      </pc:sldChg>
    </pc:docChg>
  </pc:docChgLst>
  <pc:docChgLst>
    <pc:chgData name="ALFIAN  DWI KURNIA" userId="S::alfian.120450009@student.itera.ac.id::2d0215cf-ca3d-4747-b6e6-6a3cfb954956" providerId="AD" clId="Web-{283ACD11-D4FA-CFAE-2C14-6E7FC1394EF4}"/>
    <pc:docChg chg="addSld delSld modSld">
      <pc:chgData name="ALFIAN  DWI KURNIA" userId="S::alfian.120450009@student.itera.ac.id::2d0215cf-ca3d-4747-b6e6-6a3cfb954956" providerId="AD" clId="Web-{283ACD11-D4FA-CFAE-2C14-6E7FC1394EF4}" dt="2022-05-07T07:51:46.380" v="30" actId="20577"/>
      <pc:docMkLst>
        <pc:docMk/>
      </pc:docMkLst>
      <pc:sldChg chg="modSp">
        <pc:chgData name="ALFIAN  DWI KURNIA" userId="S::alfian.120450009@student.itera.ac.id::2d0215cf-ca3d-4747-b6e6-6a3cfb954956" providerId="AD" clId="Web-{283ACD11-D4FA-CFAE-2C14-6E7FC1394EF4}" dt="2022-05-07T06:51:32.467" v="27" actId="14100"/>
        <pc:sldMkLst>
          <pc:docMk/>
          <pc:sldMk cId="0" sldId="256"/>
        </pc:sldMkLst>
        <pc:spChg chg="mod">
          <ac:chgData name="ALFIAN  DWI KURNIA" userId="S::alfian.120450009@student.itera.ac.id::2d0215cf-ca3d-4747-b6e6-6a3cfb954956" providerId="AD" clId="Web-{283ACD11-D4FA-CFAE-2C14-6E7FC1394EF4}" dt="2022-05-07T06:51:32.467" v="27" actId="14100"/>
          <ac:spMkLst>
            <pc:docMk/>
            <pc:sldMk cId="0" sldId="256"/>
            <ac:spMk id="2232" creationId="{00000000-0000-0000-0000-000000000000}"/>
          </ac:spMkLst>
        </pc:spChg>
      </pc:sldChg>
      <pc:sldChg chg="del">
        <pc:chgData name="ALFIAN  DWI KURNIA" userId="S::alfian.120450009@student.itera.ac.id::2d0215cf-ca3d-4747-b6e6-6a3cfb954956" providerId="AD" clId="Web-{283ACD11-D4FA-CFAE-2C14-6E7FC1394EF4}" dt="2022-05-07T06:50:56.075" v="23"/>
        <pc:sldMkLst>
          <pc:docMk/>
          <pc:sldMk cId="3177594900" sldId="290"/>
        </pc:sldMkLst>
      </pc:sldChg>
      <pc:sldChg chg="modSp">
        <pc:chgData name="ALFIAN  DWI KURNIA" userId="S::alfian.120450009@student.itera.ac.id::2d0215cf-ca3d-4747-b6e6-6a3cfb954956" providerId="AD" clId="Web-{283ACD11-D4FA-CFAE-2C14-6E7FC1394EF4}" dt="2022-05-07T06:50:48.544" v="22" actId="20577"/>
        <pc:sldMkLst>
          <pc:docMk/>
          <pc:sldMk cId="2646666108" sldId="301"/>
        </pc:sldMkLst>
        <pc:spChg chg="mod">
          <ac:chgData name="ALFIAN  DWI KURNIA" userId="S::alfian.120450009@student.itera.ac.id::2d0215cf-ca3d-4747-b6e6-6a3cfb954956" providerId="AD" clId="Web-{283ACD11-D4FA-CFAE-2C14-6E7FC1394EF4}" dt="2022-05-07T06:50:48.544" v="22" actId="20577"/>
          <ac:spMkLst>
            <pc:docMk/>
            <pc:sldMk cId="2646666108" sldId="301"/>
            <ac:spMk id="2" creationId="{00000000-0000-0000-0000-000000000000}"/>
          </ac:spMkLst>
        </pc:spChg>
        <pc:spChg chg="mod">
          <ac:chgData name="ALFIAN  DWI KURNIA" userId="S::alfian.120450009@student.itera.ac.id::2d0215cf-ca3d-4747-b6e6-6a3cfb954956" providerId="AD" clId="Web-{283ACD11-D4FA-CFAE-2C14-6E7FC1394EF4}" dt="2022-05-07T06:49:30.614" v="6" actId="20577"/>
          <ac:spMkLst>
            <pc:docMk/>
            <pc:sldMk cId="2646666108" sldId="301"/>
            <ac:spMk id="3" creationId="{00000000-0000-0000-0000-000000000000}"/>
          </ac:spMkLst>
        </pc:spChg>
      </pc:sldChg>
      <pc:sldChg chg="modSp add replId">
        <pc:chgData name="ALFIAN  DWI KURNIA" userId="S::alfian.120450009@student.itera.ac.id::2d0215cf-ca3d-4747-b6e6-6a3cfb954956" providerId="AD" clId="Web-{283ACD11-D4FA-CFAE-2C14-6E7FC1394EF4}" dt="2022-05-07T07:51:46.380" v="30" actId="20577"/>
        <pc:sldMkLst>
          <pc:docMk/>
          <pc:sldMk cId="2216375705" sldId="304"/>
        </pc:sldMkLst>
        <pc:spChg chg="mod">
          <ac:chgData name="ALFIAN  DWI KURNIA" userId="S::alfian.120450009@student.itera.ac.id::2d0215cf-ca3d-4747-b6e6-6a3cfb954956" providerId="AD" clId="Web-{283ACD11-D4FA-CFAE-2C14-6E7FC1394EF4}" dt="2022-05-07T07:51:46.380" v="30" actId="20577"/>
          <ac:spMkLst>
            <pc:docMk/>
            <pc:sldMk cId="2216375705" sldId="304"/>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478027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p:cNvGrpSpPr/>
        <p:nvPr/>
      </p:nvGrpSpPr>
      <p:grpSpPr>
        <a:xfrm>
          <a:off x="0" y="0"/>
          <a:ext cx="0" cy="0"/>
          <a:chOff x="0" y="0"/>
          <a:chExt cx="0" cy="0"/>
        </a:xfrm>
      </p:grpSpPr>
      <p:sp>
        <p:nvSpPr>
          <p:cNvPr id="2227" name="Google Shape;2227;g1020f04e7b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1020f04e7b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064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2853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5"/>
        <p:cNvGrpSpPr/>
        <p:nvPr/>
      </p:nvGrpSpPr>
      <p:grpSpPr>
        <a:xfrm>
          <a:off x="0" y="0"/>
          <a:ext cx="0" cy="0"/>
          <a:chOff x="0" y="0"/>
          <a:chExt cx="0" cy="0"/>
        </a:xfrm>
      </p:grpSpPr>
      <p:sp>
        <p:nvSpPr>
          <p:cNvPr id="2786" name="Google Shape;2786;g1033a437e16_0_18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 name="Google Shape;2787;g1033a437e16_0_18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73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p:cNvGrpSpPr/>
        <p:nvPr/>
      </p:nvGrpSpPr>
      <p:grpSpPr>
        <a:xfrm>
          <a:off x="0" y="0"/>
          <a:ext cx="0" cy="0"/>
          <a:chOff x="0" y="0"/>
          <a:chExt cx="0" cy="0"/>
        </a:xfrm>
      </p:grpSpPr>
      <p:sp>
        <p:nvSpPr>
          <p:cNvPr id="2240" name="Google Shape;2240;g1020f04e7bc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1020f04e7bc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29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fa9435a93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fa9435a93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438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fa9435a939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fa9435a939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12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1"/>
        <p:cNvGrpSpPr/>
        <p:nvPr/>
      </p:nvGrpSpPr>
      <p:grpSpPr>
        <a:xfrm>
          <a:off x="0" y="0"/>
          <a:ext cx="0" cy="0"/>
          <a:chOff x="0" y="0"/>
          <a:chExt cx="0" cy="0"/>
        </a:xfrm>
      </p:grpSpPr>
      <p:sp>
        <p:nvSpPr>
          <p:cNvPr id="2272" name="Google Shape;2272;g1033a437e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3" name="Google Shape;2273;g1033a437e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71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1"/>
        <p:cNvGrpSpPr/>
        <p:nvPr/>
      </p:nvGrpSpPr>
      <p:grpSpPr>
        <a:xfrm>
          <a:off x="0" y="0"/>
          <a:ext cx="0" cy="0"/>
          <a:chOff x="0" y="0"/>
          <a:chExt cx="0" cy="0"/>
        </a:xfrm>
      </p:grpSpPr>
      <p:sp>
        <p:nvSpPr>
          <p:cNvPr id="2272" name="Google Shape;2272;g1033a437e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3" name="Google Shape;2273;g1033a437e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3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1033a437e1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1033a437e1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731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2912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71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73550" y="1139575"/>
            <a:ext cx="5597100" cy="2030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Clr>
                <a:schemeClr val="accent1"/>
              </a:buClr>
              <a:buSzPts val="6000"/>
              <a:buNone/>
              <a:defRPr sz="6000">
                <a:solidFill>
                  <a:schemeClr val="accent1"/>
                </a:solidFill>
              </a:defRPr>
            </a:lvl2pPr>
            <a:lvl3pPr lvl="2" algn="ctr" rtl="0">
              <a:spcBef>
                <a:spcPts val="0"/>
              </a:spcBef>
              <a:spcAft>
                <a:spcPts val="0"/>
              </a:spcAft>
              <a:buClr>
                <a:schemeClr val="accent1"/>
              </a:buClr>
              <a:buSzPts val="6000"/>
              <a:buNone/>
              <a:defRPr sz="6000">
                <a:solidFill>
                  <a:schemeClr val="accent1"/>
                </a:solidFill>
              </a:defRPr>
            </a:lvl3pPr>
            <a:lvl4pPr lvl="3" algn="ctr" rtl="0">
              <a:spcBef>
                <a:spcPts val="0"/>
              </a:spcBef>
              <a:spcAft>
                <a:spcPts val="0"/>
              </a:spcAft>
              <a:buClr>
                <a:schemeClr val="accent1"/>
              </a:buClr>
              <a:buSzPts val="6000"/>
              <a:buNone/>
              <a:defRPr sz="6000">
                <a:solidFill>
                  <a:schemeClr val="accent1"/>
                </a:solidFill>
              </a:defRPr>
            </a:lvl4pPr>
            <a:lvl5pPr lvl="4" algn="ctr" rtl="0">
              <a:spcBef>
                <a:spcPts val="0"/>
              </a:spcBef>
              <a:spcAft>
                <a:spcPts val="0"/>
              </a:spcAft>
              <a:buClr>
                <a:schemeClr val="accent1"/>
              </a:buClr>
              <a:buSzPts val="6000"/>
              <a:buNone/>
              <a:defRPr sz="6000">
                <a:solidFill>
                  <a:schemeClr val="accent1"/>
                </a:solidFill>
              </a:defRPr>
            </a:lvl5pPr>
            <a:lvl6pPr lvl="5" algn="ctr" rtl="0">
              <a:spcBef>
                <a:spcPts val="0"/>
              </a:spcBef>
              <a:spcAft>
                <a:spcPts val="0"/>
              </a:spcAft>
              <a:buClr>
                <a:schemeClr val="accent1"/>
              </a:buClr>
              <a:buSzPts val="6000"/>
              <a:buNone/>
              <a:defRPr sz="6000">
                <a:solidFill>
                  <a:schemeClr val="accent1"/>
                </a:solidFill>
              </a:defRPr>
            </a:lvl6pPr>
            <a:lvl7pPr lvl="6" algn="ctr" rtl="0">
              <a:spcBef>
                <a:spcPts val="0"/>
              </a:spcBef>
              <a:spcAft>
                <a:spcPts val="0"/>
              </a:spcAft>
              <a:buClr>
                <a:schemeClr val="accent1"/>
              </a:buClr>
              <a:buSzPts val="6000"/>
              <a:buNone/>
              <a:defRPr sz="6000">
                <a:solidFill>
                  <a:schemeClr val="accent1"/>
                </a:solidFill>
              </a:defRPr>
            </a:lvl7pPr>
            <a:lvl8pPr lvl="7" algn="ctr" rtl="0">
              <a:spcBef>
                <a:spcPts val="0"/>
              </a:spcBef>
              <a:spcAft>
                <a:spcPts val="0"/>
              </a:spcAft>
              <a:buClr>
                <a:schemeClr val="accent1"/>
              </a:buClr>
              <a:buSzPts val="6000"/>
              <a:buNone/>
              <a:defRPr sz="6000">
                <a:solidFill>
                  <a:schemeClr val="accent1"/>
                </a:solidFill>
              </a:defRPr>
            </a:lvl8pPr>
            <a:lvl9pPr lvl="8" algn="ctr" rtl="0">
              <a:spcBef>
                <a:spcPts val="0"/>
              </a:spcBef>
              <a:spcAft>
                <a:spcPts val="0"/>
              </a:spcAft>
              <a:buClr>
                <a:schemeClr val="accent1"/>
              </a:buClr>
              <a:buSzPts val="6000"/>
              <a:buNone/>
              <a:defRPr sz="6000">
                <a:solidFill>
                  <a:schemeClr val="accent1"/>
                </a:solidFill>
              </a:defRPr>
            </a:lvl9pPr>
          </a:lstStyle>
          <a:p>
            <a:endParaRPr/>
          </a:p>
        </p:txBody>
      </p:sp>
      <p:sp>
        <p:nvSpPr>
          <p:cNvPr id="10" name="Google Shape;10;p2"/>
          <p:cNvSpPr txBox="1">
            <a:spLocks noGrp="1"/>
          </p:cNvSpPr>
          <p:nvPr>
            <p:ph type="subTitle" idx="1"/>
          </p:nvPr>
        </p:nvSpPr>
        <p:spPr>
          <a:xfrm>
            <a:off x="3574152" y="3170275"/>
            <a:ext cx="1995900" cy="5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800"/>
              <a:buNone/>
              <a:defRPr>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11" name="Google Shape;11;p2"/>
          <p:cNvSpPr txBox="1">
            <a:spLocks noGrp="1"/>
          </p:cNvSpPr>
          <p:nvPr>
            <p:ph type="subTitle" idx="2"/>
          </p:nvPr>
        </p:nvSpPr>
        <p:spPr>
          <a:xfrm>
            <a:off x="6949525" y="767275"/>
            <a:ext cx="1330800" cy="5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800"/>
              <a:buFont typeface="Krona One"/>
              <a:buNone/>
              <a:defRPr>
                <a:solidFill>
                  <a:schemeClr val="lt2"/>
                </a:solidFill>
                <a:latin typeface="Krona One"/>
                <a:ea typeface="Krona One"/>
                <a:cs typeface="Krona One"/>
                <a:sym typeface="Krona One"/>
              </a:defRPr>
            </a:lvl1pPr>
            <a:lvl2pPr lvl="1" algn="ctr" rtl="0">
              <a:lnSpc>
                <a:spcPct val="100000"/>
              </a:lnSpc>
              <a:spcBef>
                <a:spcPts val="0"/>
              </a:spcBef>
              <a:spcAft>
                <a:spcPts val="0"/>
              </a:spcAft>
              <a:buClr>
                <a:schemeClr val="lt2"/>
              </a:buClr>
              <a:buSzPts val="1800"/>
              <a:buFont typeface="Krona One"/>
              <a:buNone/>
              <a:defRPr sz="1800">
                <a:solidFill>
                  <a:schemeClr val="lt2"/>
                </a:solidFill>
                <a:latin typeface="Krona One"/>
                <a:ea typeface="Krona One"/>
                <a:cs typeface="Krona One"/>
                <a:sym typeface="Krona One"/>
              </a:defRPr>
            </a:lvl2pPr>
            <a:lvl3pPr lvl="2" algn="ctr" rtl="0">
              <a:lnSpc>
                <a:spcPct val="100000"/>
              </a:lnSpc>
              <a:spcBef>
                <a:spcPts val="0"/>
              </a:spcBef>
              <a:spcAft>
                <a:spcPts val="0"/>
              </a:spcAft>
              <a:buClr>
                <a:schemeClr val="lt2"/>
              </a:buClr>
              <a:buSzPts val="1800"/>
              <a:buFont typeface="Krona One"/>
              <a:buNone/>
              <a:defRPr sz="1800">
                <a:solidFill>
                  <a:schemeClr val="lt2"/>
                </a:solidFill>
                <a:latin typeface="Krona One"/>
                <a:ea typeface="Krona One"/>
                <a:cs typeface="Krona One"/>
                <a:sym typeface="Krona One"/>
              </a:defRPr>
            </a:lvl3pPr>
            <a:lvl4pPr lvl="3" algn="ctr" rtl="0">
              <a:lnSpc>
                <a:spcPct val="100000"/>
              </a:lnSpc>
              <a:spcBef>
                <a:spcPts val="0"/>
              </a:spcBef>
              <a:spcAft>
                <a:spcPts val="0"/>
              </a:spcAft>
              <a:buClr>
                <a:schemeClr val="lt2"/>
              </a:buClr>
              <a:buSzPts val="1800"/>
              <a:buFont typeface="Krona One"/>
              <a:buNone/>
              <a:defRPr sz="1800">
                <a:solidFill>
                  <a:schemeClr val="lt2"/>
                </a:solidFill>
                <a:latin typeface="Krona One"/>
                <a:ea typeface="Krona One"/>
                <a:cs typeface="Krona One"/>
                <a:sym typeface="Krona One"/>
              </a:defRPr>
            </a:lvl4pPr>
            <a:lvl5pPr lvl="4" algn="ctr" rtl="0">
              <a:lnSpc>
                <a:spcPct val="100000"/>
              </a:lnSpc>
              <a:spcBef>
                <a:spcPts val="0"/>
              </a:spcBef>
              <a:spcAft>
                <a:spcPts val="0"/>
              </a:spcAft>
              <a:buClr>
                <a:schemeClr val="lt2"/>
              </a:buClr>
              <a:buSzPts val="1800"/>
              <a:buFont typeface="Krona One"/>
              <a:buNone/>
              <a:defRPr sz="1800">
                <a:solidFill>
                  <a:schemeClr val="lt2"/>
                </a:solidFill>
                <a:latin typeface="Krona One"/>
                <a:ea typeface="Krona One"/>
                <a:cs typeface="Krona One"/>
                <a:sym typeface="Krona One"/>
              </a:defRPr>
            </a:lvl5pPr>
            <a:lvl6pPr lvl="5" algn="ctr" rtl="0">
              <a:lnSpc>
                <a:spcPct val="100000"/>
              </a:lnSpc>
              <a:spcBef>
                <a:spcPts val="0"/>
              </a:spcBef>
              <a:spcAft>
                <a:spcPts val="0"/>
              </a:spcAft>
              <a:buClr>
                <a:schemeClr val="lt2"/>
              </a:buClr>
              <a:buSzPts val="1800"/>
              <a:buFont typeface="Krona One"/>
              <a:buNone/>
              <a:defRPr sz="1800">
                <a:solidFill>
                  <a:schemeClr val="lt2"/>
                </a:solidFill>
                <a:latin typeface="Krona One"/>
                <a:ea typeface="Krona One"/>
                <a:cs typeface="Krona One"/>
                <a:sym typeface="Krona One"/>
              </a:defRPr>
            </a:lvl6pPr>
            <a:lvl7pPr lvl="6" algn="ctr" rtl="0">
              <a:lnSpc>
                <a:spcPct val="100000"/>
              </a:lnSpc>
              <a:spcBef>
                <a:spcPts val="0"/>
              </a:spcBef>
              <a:spcAft>
                <a:spcPts val="0"/>
              </a:spcAft>
              <a:buClr>
                <a:schemeClr val="lt2"/>
              </a:buClr>
              <a:buSzPts val="1800"/>
              <a:buFont typeface="Krona One"/>
              <a:buNone/>
              <a:defRPr sz="1800">
                <a:solidFill>
                  <a:schemeClr val="lt2"/>
                </a:solidFill>
                <a:latin typeface="Krona One"/>
                <a:ea typeface="Krona One"/>
                <a:cs typeface="Krona One"/>
                <a:sym typeface="Krona One"/>
              </a:defRPr>
            </a:lvl7pPr>
            <a:lvl8pPr lvl="7" algn="ctr" rtl="0">
              <a:lnSpc>
                <a:spcPct val="100000"/>
              </a:lnSpc>
              <a:spcBef>
                <a:spcPts val="0"/>
              </a:spcBef>
              <a:spcAft>
                <a:spcPts val="0"/>
              </a:spcAft>
              <a:buClr>
                <a:schemeClr val="lt2"/>
              </a:buClr>
              <a:buSzPts val="1800"/>
              <a:buFont typeface="Krona One"/>
              <a:buNone/>
              <a:defRPr sz="1800">
                <a:solidFill>
                  <a:schemeClr val="lt2"/>
                </a:solidFill>
                <a:latin typeface="Krona One"/>
                <a:ea typeface="Krona One"/>
                <a:cs typeface="Krona One"/>
                <a:sym typeface="Krona One"/>
              </a:defRPr>
            </a:lvl8pPr>
            <a:lvl9pPr lvl="8" algn="ctr" rtl="0">
              <a:lnSpc>
                <a:spcPct val="100000"/>
              </a:lnSpc>
              <a:spcBef>
                <a:spcPts val="0"/>
              </a:spcBef>
              <a:spcAft>
                <a:spcPts val="0"/>
              </a:spcAft>
              <a:buClr>
                <a:schemeClr val="lt2"/>
              </a:buClr>
              <a:buSzPts val="1800"/>
              <a:buFont typeface="Krona One"/>
              <a:buNone/>
              <a:defRPr sz="1800">
                <a:solidFill>
                  <a:schemeClr val="lt2"/>
                </a:solidFill>
                <a:latin typeface="Krona One"/>
                <a:ea typeface="Krona One"/>
                <a:cs typeface="Krona One"/>
                <a:sym typeface="Krona One"/>
              </a:defRPr>
            </a:lvl9pPr>
          </a:lstStyle>
          <a:p>
            <a:endParaRPr/>
          </a:p>
        </p:txBody>
      </p:sp>
      <p:sp>
        <p:nvSpPr>
          <p:cNvPr id="12" name="Google Shape;12;p2"/>
          <p:cNvSpPr/>
          <p:nvPr/>
        </p:nvSpPr>
        <p:spPr>
          <a:xfrm>
            <a:off x="-1580125" y="-459525"/>
            <a:ext cx="3402000" cy="1991400"/>
          </a:xfrm>
          <a:prstGeom prst="rect">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661947" y="3116179"/>
            <a:ext cx="858417" cy="858417"/>
            <a:chOff x="1190625" y="238125"/>
            <a:chExt cx="4732175" cy="4732175"/>
          </a:xfrm>
        </p:grpSpPr>
        <p:sp>
          <p:nvSpPr>
            <p:cNvPr id="14" name="Google Shape;14;p2"/>
            <p:cNvSpPr/>
            <p:nvPr/>
          </p:nvSpPr>
          <p:spPr>
            <a:xfrm>
              <a:off x="2920400" y="238125"/>
              <a:ext cx="1260275" cy="4732175"/>
            </a:xfrm>
            <a:custGeom>
              <a:avLst/>
              <a:gdLst/>
              <a:ahLst/>
              <a:cxnLst/>
              <a:rect l="l" t="t" r="r" b="b"/>
              <a:pathLst>
                <a:path w="50411" h="189287" extrusionOk="0">
                  <a:moveTo>
                    <a:pt x="0" y="0"/>
                  </a:moveTo>
                  <a:lnTo>
                    <a:pt x="0" y="189287"/>
                  </a:lnTo>
                  <a:lnTo>
                    <a:pt x="50411" y="189287"/>
                  </a:lnTo>
                  <a:lnTo>
                    <a:pt x="50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90625" y="1967900"/>
              <a:ext cx="4732175" cy="1260275"/>
            </a:xfrm>
            <a:custGeom>
              <a:avLst/>
              <a:gdLst/>
              <a:ahLst/>
              <a:cxnLst/>
              <a:rect l="l" t="t" r="r" b="b"/>
              <a:pathLst>
                <a:path w="189287" h="50411" extrusionOk="0">
                  <a:moveTo>
                    <a:pt x="0" y="0"/>
                  </a:moveTo>
                  <a:lnTo>
                    <a:pt x="0" y="50411"/>
                  </a:lnTo>
                  <a:lnTo>
                    <a:pt x="189287" y="50411"/>
                  </a:lnTo>
                  <a:lnTo>
                    <a:pt x="189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7661939" y="4337571"/>
            <a:ext cx="2272108" cy="1610374"/>
            <a:chOff x="238125" y="328675"/>
            <a:chExt cx="7087050" cy="5023000"/>
          </a:xfrm>
        </p:grpSpPr>
        <p:sp>
          <p:nvSpPr>
            <p:cNvPr id="17" name="Google Shape;17;p2"/>
            <p:cNvSpPr/>
            <p:nvPr/>
          </p:nvSpPr>
          <p:spPr>
            <a:xfrm>
              <a:off x="238125" y="328675"/>
              <a:ext cx="5133300" cy="5023000"/>
            </a:xfrm>
            <a:custGeom>
              <a:avLst/>
              <a:gdLst/>
              <a:ahLst/>
              <a:cxnLst/>
              <a:rect l="l" t="t" r="r" b="b"/>
              <a:pathLst>
                <a:path w="205332" h="200920" extrusionOk="0">
                  <a:moveTo>
                    <a:pt x="0" y="0"/>
                  </a:moveTo>
                  <a:lnTo>
                    <a:pt x="200920"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90400" y="328675"/>
              <a:ext cx="5133325" cy="5023000"/>
            </a:xfrm>
            <a:custGeom>
              <a:avLst/>
              <a:gdLst/>
              <a:ahLst/>
              <a:cxnLst/>
              <a:rect l="l" t="t" r="r" b="b"/>
              <a:pathLst>
                <a:path w="205333" h="200920" extrusionOk="0">
                  <a:moveTo>
                    <a:pt x="1" y="0"/>
                  </a:moveTo>
                  <a:lnTo>
                    <a:pt x="200795" y="200919"/>
                  </a:lnTo>
                  <a:lnTo>
                    <a:pt x="205332" y="200919"/>
                  </a:lnTo>
                  <a:lnTo>
                    <a:pt x="4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42700" y="328675"/>
              <a:ext cx="5133325" cy="5023000"/>
            </a:xfrm>
            <a:custGeom>
              <a:avLst/>
              <a:gdLst/>
              <a:ahLst/>
              <a:cxnLst/>
              <a:rect l="l" t="t" r="r" b="b"/>
              <a:pathLst>
                <a:path w="205333" h="200920" extrusionOk="0">
                  <a:moveTo>
                    <a:pt x="1" y="0"/>
                  </a:moveTo>
                  <a:lnTo>
                    <a:pt x="200795"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91850" y="328675"/>
              <a:ext cx="5133325" cy="5023000"/>
            </a:xfrm>
            <a:custGeom>
              <a:avLst/>
              <a:gdLst/>
              <a:ahLst/>
              <a:cxnLst/>
              <a:rect l="l" t="t" r="r" b="b"/>
              <a:pathLst>
                <a:path w="205333" h="200920" extrusionOk="0">
                  <a:moveTo>
                    <a:pt x="1" y="0"/>
                  </a:moveTo>
                  <a:lnTo>
                    <a:pt x="200920" y="200919"/>
                  </a:lnTo>
                  <a:lnTo>
                    <a:pt x="205332" y="200919"/>
                  </a:lnTo>
                  <a:lnTo>
                    <a:pt x="45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2273288" y="3638067"/>
            <a:ext cx="586982" cy="1919646"/>
            <a:chOff x="2991950" y="238125"/>
            <a:chExt cx="1589875" cy="5199475"/>
          </a:xfrm>
        </p:grpSpPr>
        <p:sp>
          <p:nvSpPr>
            <p:cNvPr id="22" name="Google Shape;22;p2"/>
            <p:cNvSpPr/>
            <p:nvPr/>
          </p:nvSpPr>
          <p:spPr>
            <a:xfrm>
              <a:off x="2991950" y="238125"/>
              <a:ext cx="87825" cy="5199475"/>
            </a:xfrm>
            <a:custGeom>
              <a:avLst/>
              <a:gdLst/>
              <a:ahLst/>
              <a:cxnLst/>
              <a:rect l="l" t="t" r="r" b="b"/>
              <a:pathLst>
                <a:path w="3513" h="207979" extrusionOk="0">
                  <a:moveTo>
                    <a:pt x="1756" y="0"/>
                  </a:moveTo>
                  <a:cubicBezTo>
                    <a:pt x="739" y="0"/>
                    <a:pt x="0" y="739"/>
                    <a:pt x="0" y="1756"/>
                  </a:cubicBezTo>
                  <a:lnTo>
                    <a:pt x="0" y="206222"/>
                  </a:lnTo>
                  <a:cubicBezTo>
                    <a:pt x="0" y="207239"/>
                    <a:pt x="739" y="207979"/>
                    <a:pt x="1756" y="207979"/>
                  </a:cubicBezTo>
                  <a:cubicBezTo>
                    <a:pt x="2681" y="207979"/>
                    <a:pt x="3512" y="207239"/>
                    <a:pt x="3512" y="206222"/>
                  </a:cubicBezTo>
                  <a:lnTo>
                    <a:pt x="3512" y="1756"/>
                  </a:lnTo>
                  <a:cubicBezTo>
                    <a:pt x="3420" y="739"/>
                    <a:pt x="268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241500"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93400" y="238125"/>
              <a:ext cx="85525" cy="5199475"/>
            </a:xfrm>
            <a:custGeom>
              <a:avLst/>
              <a:gdLst/>
              <a:ahLst/>
              <a:cxnLst/>
              <a:rect l="l" t="t" r="r" b="b"/>
              <a:pathLst>
                <a:path w="3421" h="207979" extrusionOk="0">
                  <a:moveTo>
                    <a:pt x="1664" y="0"/>
                  </a:moveTo>
                  <a:cubicBezTo>
                    <a:pt x="740" y="0"/>
                    <a:pt x="0" y="739"/>
                    <a:pt x="0" y="1756"/>
                  </a:cubicBezTo>
                  <a:lnTo>
                    <a:pt x="0" y="206222"/>
                  </a:lnTo>
                  <a:cubicBezTo>
                    <a:pt x="0" y="207239"/>
                    <a:pt x="740"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742950"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2" y="207979"/>
                    <a:pt x="3513" y="207239"/>
                    <a:pt x="3513" y="206222"/>
                  </a:cubicBezTo>
                  <a:lnTo>
                    <a:pt x="3513" y="1756"/>
                  </a:lnTo>
                  <a:cubicBezTo>
                    <a:pt x="3421" y="739"/>
                    <a:pt x="2682"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92525"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244425" y="238125"/>
              <a:ext cx="85525" cy="5199475"/>
            </a:xfrm>
            <a:custGeom>
              <a:avLst/>
              <a:gdLst/>
              <a:ahLst/>
              <a:cxnLst/>
              <a:rect l="l" t="t" r="r" b="b"/>
              <a:pathLst>
                <a:path w="3421" h="207979" extrusionOk="0">
                  <a:moveTo>
                    <a:pt x="1664" y="0"/>
                  </a:moveTo>
                  <a:cubicBezTo>
                    <a:pt x="739" y="0"/>
                    <a:pt x="0" y="739"/>
                    <a:pt x="0" y="1756"/>
                  </a:cubicBezTo>
                  <a:lnTo>
                    <a:pt x="0" y="206222"/>
                  </a:lnTo>
                  <a:cubicBezTo>
                    <a:pt x="0" y="207239"/>
                    <a:pt x="739"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93975"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1" y="207979"/>
                    <a:pt x="3513" y="207239"/>
                    <a:pt x="3513" y="206222"/>
                  </a:cubicBezTo>
                  <a:lnTo>
                    <a:pt x="3513" y="1756"/>
                  </a:lnTo>
                  <a:cubicBezTo>
                    <a:pt x="3421"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381918" y="426612"/>
            <a:ext cx="1038172" cy="712975"/>
            <a:chOff x="238125" y="409275"/>
            <a:chExt cx="6953600" cy="4775450"/>
          </a:xfrm>
        </p:grpSpPr>
        <p:sp>
          <p:nvSpPr>
            <p:cNvPr id="30" name="Google Shape;30;p2"/>
            <p:cNvSpPr/>
            <p:nvPr/>
          </p:nvSpPr>
          <p:spPr>
            <a:xfrm>
              <a:off x="4940100" y="1498325"/>
              <a:ext cx="2251625" cy="2597350"/>
            </a:xfrm>
            <a:custGeom>
              <a:avLst/>
              <a:gdLst/>
              <a:ahLst/>
              <a:cxnLst/>
              <a:rect l="l" t="t" r="r" b="b"/>
              <a:pathLst>
                <a:path w="90065" h="103894" extrusionOk="0">
                  <a:moveTo>
                    <a:pt x="1" y="0"/>
                  </a:moveTo>
                  <a:lnTo>
                    <a:pt x="25758" y="52033"/>
                  </a:lnTo>
                  <a:lnTo>
                    <a:pt x="1" y="103893"/>
                  </a:lnTo>
                  <a:lnTo>
                    <a:pt x="59986" y="103893"/>
                  </a:lnTo>
                  <a:lnTo>
                    <a:pt x="90065" y="52033"/>
                  </a:lnTo>
                  <a:lnTo>
                    <a:pt x="59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6825" y="1498325"/>
              <a:ext cx="2251600" cy="2597350"/>
            </a:xfrm>
            <a:custGeom>
              <a:avLst/>
              <a:gdLst/>
              <a:ahLst/>
              <a:cxnLst/>
              <a:rect l="l" t="t" r="r" b="b"/>
              <a:pathLst>
                <a:path w="90064" h="103894" extrusionOk="0">
                  <a:moveTo>
                    <a:pt x="29906" y="0"/>
                  </a:moveTo>
                  <a:lnTo>
                    <a:pt x="0" y="52033"/>
                  </a:lnTo>
                  <a:lnTo>
                    <a:pt x="29906" y="103893"/>
                  </a:lnTo>
                  <a:lnTo>
                    <a:pt x="90064" y="103893"/>
                  </a:lnTo>
                  <a:lnTo>
                    <a:pt x="64307" y="52033"/>
                  </a:lnTo>
                  <a:lnTo>
                    <a:pt x="90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8125" y="409275"/>
              <a:ext cx="5514475" cy="4775450"/>
            </a:xfrm>
            <a:custGeom>
              <a:avLst/>
              <a:gdLst/>
              <a:ahLst/>
              <a:cxnLst/>
              <a:rect l="l" t="t" r="r" b="b"/>
              <a:pathLst>
                <a:path w="220579" h="191018" extrusionOk="0">
                  <a:moveTo>
                    <a:pt x="158692" y="11755"/>
                  </a:moveTo>
                  <a:lnTo>
                    <a:pt x="206922" y="95595"/>
                  </a:lnTo>
                  <a:lnTo>
                    <a:pt x="158692" y="179263"/>
                  </a:lnTo>
                  <a:lnTo>
                    <a:pt x="61887" y="179263"/>
                  </a:lnTo>
                  <a:lnTo>
                    <a:pt x="13657" y="95595"/>
                  </a:lnTo>
                  <a:lnTo>
                    <a:pt x="61887" y="11755"/>
                  </a:lnTo>
                  <a:close/>
                  <a:moveTo>
                    <a:pt x="55145" y="0"/>
                  </a:moveTo>
                  <a:lnTo>
                    <a:pt x="0" y="95422"/>
                  </a:lnTo>
                  <a:lnTo>
                    <a:pt x="55145" y="191018"/>
                  </a:lnTo>
                  <a:lnTo>
                    <a:pt x="165434" y="191018"/>
                  </a:lnTo>
                  <a:lnTo>
                    <a:pt x="220579" y="95422"/>
                  </a:lnTo>
                  <a:lnTo>
                    <a:pt x="165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rot="5400000">
            <a:off x="-497103" y="3911654"/>
            <a:ext cx="1931310" cy="653997"/>
            <a:chOff x="238125" y="1669400"/>
            <a:chExt cx="6987375" cy="2366125"/>
          </a:xfrm>
        </p:grpSpPr>
        <p:sp>
          <p:nvSpPr>
            <p:cNvPr id="34" name="Google Shape;34;p2"/>
            <p:cNvSpPr/>
            <p:nvPr/>
          </p:nvSpPr>
          <p:spPr>
            <a:xfrm>
              <a:off x="238125" y="1669400"/>
              <a:ext cx="6987375" cy="645775"/>
            </a:xfrm>
            <a:custGeom>
              <a:avLst/>
              <a:gdLst/>
              <a:ahLst/>
              <a:cxnLst/>
              <a:rect l="l" t="t" r="r" b="b"/>
              <a:pathLst>
                <a:path w="279495" h="25831" extrusionOk="0">
                  <a:moveTo>
                    <a:pt x="77290" y="0"/>
                  </a:moveTo>
                  <a:lnTo>
                    <a:pt x="36728" y="20180"/>
                  </a:lnTo>
                  <a:lnTo>
                    <a:pt x="0" y="1816"/>
                  </a:lnTo>
                  <a:lnTo>
                    <a:pt x="0" y="7467"/>
                  </a:lnTo>
                  <a:lnTo>
                    <a:pt x="36728" y="25830"/>
                  </a:lnTo>
                  <a:lnTo>
                    <a:pt x="77290" y="5650"/>
                  </a:lnTo>
                  <a:lnTo>
                    <a:pt x="117852" y="25830"/>
                  </a:lnTo>
                  <a:lnTo>
                    <a:pt x="158414" y="5650"/>
                  </a:lnTo>
                  <a:lnTo>
                    <a:pt x="198976" y="25830"/>
                  </a:lnTo>
                  <a:lnTo>
                    <a:pt x="239538" y="5650"/>
                  </a:lnTo>
                  <a:lnTo>
                    <a:pt x="279494" y="25629"/>
                  </a:lnTo>
                  <a:lnTo>
                    <a:pt x="279494" y="19978"/>
                  </a:lnTo>
                  <a:lnTo>
                    <a:pt x="239538" y="0"/>
                  </a:lnTo>
                  <a:lnTo>
                    <a:pt x="198976" y="20180"/>
                  </a:lnTo>
                  <a:lnTo>
                    <a:pt x="158414" y="0"/>
                  </a:lnTo>
                  <a:lnTo>
                    <a:pt x="117852" y="20180"/>
                  </a:lnTo>
                  <a:lnTo>
                    <a:pt x="7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8125" y="2244525"/>
              <a:ext cx="6987375" cy="645775"/>
            </a:xfrm>
            <a:custGeom>
              <a:avLst/>
              <a:gdLst/>
              <a:ahLst/>
              <a:cxnLst/>
              <a:rect l="l" t="t" r="r" b="b"/>
              <a:pathLst>
                <a:path w="279495" h="25831" extrusionOk="0">
                  <a:moveTo>
                    <a:pt x="77290" y="0"/>
                  </a:moveTo>
                  <a:lnTo>
                    <a:pt x="36728" y="20180"/>
                  </a:lnTo>
                  <a:lnTo>
                    <a:pt x="0" y="1816"/>
                  </a:lnTo>
                  <a:lnTo>
                    <a:pt x="0" y="7467"/>
                  </a:lnTo>
                  <a:lnTo>
                    <a:pt x="36728" y="25831"/>
                  </a:lnTo>
                  <a:lnTo>
                    <a:pt x="77290" y="5651"/>
                  </a:lnTo>
                  <a:lnTo>
                    <a:pt x="117852" y="25831"/>
                  </a:lnTo>
                  <a:lnTo>
                    <a:pt x="158414" y="5651"/>
                  </a:lnTo>
                  <a:lnTo>
                    <a:pt x="198976" y="25831"/>
                  </a:lnTo>
                  <a:lnTo>
                    <a:pt x="239538" y="5651"/>
                  </a:lnTo>
                  <a:lnTo>
                    <a:pt x="279494" y="25427"/>
                  </a:lnTo>
                  <a:lnTo>
                    <a:pt x="279494" y="19978"/>
                  </a:lnTo>
                  <a:lnTo>
                    <a:pt x="239538" y="0"/>
                  </a:lnTo>
                  <a:lnTo>
                    <a:pt x="198976" y="20180"/>
                  </a:lnTo>
                  <a:lnTo>
                    <a:pt x="158414" y="0"/>
                  </a:lnTo>
                  <a:lnTo>
                    <a:pt x="117852" y="20180"/>
                  </a:lnTo>
                  <a:lnTo>
                    <a:pt x="7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8125" y="2814600"/>
              <a:ext cx="6987375" cy="645800"/>
            </a:xfrm>
            <a:custGeom>
              <a:avLst/>
              <a:gdLst/>
              <a:ahLst/>
              <a:cxnLst/>
              <a:rect l="l" t="t" r="r" b="b"/>
              <a:pathLst>
                <a:path w="279495" h="25832" extrusionOk="0">
                  <a:moveTo>
                    <a:pt x="77290" y="1"/>
                  </a:moveTo>
                  <a:lnTo>
                    <a:pt x="36728" y="20181"/>
                  </a:lnTo>
                  <a:lnTo>
                    <a:pt x="0" y="2019"/>
                  </a:lnTo>
                  <a:lnTo>
                    <a:pt x="0" y="7669"/>
                  </a:lnTo>
                  <a:lnTo>
                    <a:pt x="36728" y="25831"/>
                  </a:lnTo>
                  <a:lnTo>
                    <a:pt x="77290" y="5651"/>
                  </a:lnTo>
                  <a:lnTo>
                    <a:pt x="117852" y="25831"/>
                  </a:lnTo>
                  <a:lnTo>
                    <a:pt x="158414" y="5651"/>
                  </a:lnTo>
                  <a:lnTo>
                    <a:pt x="198976" y="25831"/>
                  </a:lnTo>
                  <a:lnTo>
                    <a:pt x="239538" y="5651"/>
                  </a:lnTo>
                  <a:lnTo>
                    <a:pt x="279494" y="25629"/>
                  </a:lnTo>
                  <a:lnTo>
                    <a:pt x="279494" y="19979"/>
                  </a:lnTo>
                  <a:lnTo>
                    <a:pt x="239538" y="1"/>
                  </a:lnTo>
                  <a:lnTo>
                    <a:pt x="198976" y="20181"/>
                  </a:lnTo>
                  <a:lnTo>
                    <a:pt x="158414" y="1"/>
                  </a:lnTo>
                  <a:lnTo>
                    <a:pt x="117852" y="20181"/>
                  </a:lnTo>
                  <a:lnTo>
                    <a:pt x="7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125" y="3389725"/>
              <a:ext cx="6987375" cy="645800"/>
            </a:xfrm>
            <a:custGeom>
              <a:avLst/>
              <a:gdLst/>
              <a:ahLst/>
              <a:cxnLst/>
              <a:rect l="l" t="t" r="r" b="b"/>
              <a:pathLst>
                <a:path w="279495" h="25832" extrusionOk="0">
                  <a:moveTo>
                    <a:pt x="77290" y="1"/>
                  </a:moveTo>
                  <a:lnTo>
                    <a:pt x="36728" y="20181"/>
                  </a:lnTo>
                  <a:lnTo>
                    <a:pt x="0" y="1817"/>
                  </a:lnTo>
                  <a:lnTo>
                    <a:pt x="0" y="7468"/>
                  </a:lnTo>
                  <a:lnTo>
                    <a:pt x="36728" y="25831"/>
                  </a:lnTo>
                  <a:lnTo>
                    <a:pt x="77290" y="5651"/>
                  </a:lnTo>
                  <a:lnTo>
                    <a:pt x="117852" y="25831"/>
                  </a:lnTo>
                  <a:lnTo>
                    <a:pt x="158414" y="5651"/>
                  </a:lnTo>
                  <a:lnTo>
                    <a:pt x="198976" y="25831"/>
                  </a:lnTo>
                  <a:lnTo>
                    <a:pt x="239538" y="5651"/>
                  </a:lnTo>
                  <a:lnTo>
                    <a:pt x="279494" y="25630"/>
                  </a:lnTo>
                  <a:lnTo>
                    <a:pt x="279494" y="19979"/>
                  </a:lnTo>
                  <a:lnTo>
                    <a:pt x="239538" y="1"/>
                  </a:lnTo>
                  <a:lnTo>
                    <a:pt x="198976" y="20181"/>
                  </a:lnTo>
                  <a:lnTo>
                    <a:pt x="158414" y="1"/>
                  </a:lnTo>
                  <a:lnTo>
                    <a:pt x="117852" y="20181"/>
                  </a:lnTo>
                  <a:lnTo>
                    <a:pt x="7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5735625" y="4127701"/>
            <a:ext cx="853880" cy="821444"/>
          </a:xfrm>
          <a:custGeom>
            <a:avLst/>
            <a:gdLst/>
            <a:ahLst/>
            <a:cxnLst/>
            <a:rect l="l" t="t" r="r" b="b"/>
            <a:pathLst>
              <a:path w="213470" h="205361" extrusionOk="0">
                <a:moveTo>
                  <a:pt x="142077" y="43000"/>
                </a:moveTo>
                <a:cubicBezTo>
                  <a:pt x="172679" y="43000"/>
                  <a:pt x="201973" y="66804"/>
                  <a:pt x="201973" y="102685"/>
                </a:cubicBezTo>
                <a:cubicBezTo>
                  <a:pt x="201973" y="135607"/>
                  <a:pt x="175322" y="162258"/>
                  <a:pt x="142400" y="162258"/>
                </a:cubicBezTo>
                <a:cubicBezTo>
                  <a:pt x="89359" y="162258"/>
                  <a:pt x="62970" y="97982"/>
                  <a:pt x="100333" y="60618"/>
                </a:cubicBezTo>
                <a:cubicBezTo>
                  <a:pt x="112506" y="48445"/>
                  <a:pt x="127441" y="43000"/>
                  <a:pt x="142077" y="43000"/>
                </a:cubicBezTo>
                <a:close/>
                <a:moveTo>
                  <a:pt x="110785" y="0"/>
                </a:moveTo>
                <a:cubicBezTo>
                  <a:pt x="69241" y="0"/>
                  <a:pt x="31877" y="25083"/>
                  <a:pt x="15939" y="63231"/>
                </a:cubicBezTo>
                <a:cubicBezTo>
                  <a:pt x="0" y="101640"/>
                  <a:pt x="8884" y="145797"/>
                  <a:pt x="38148" y="175322"/>
                </a:cubicBezTo>
                <a:cubicBezTo>
                  <a:pt x="57730" y="194904"/>
                  <a:pt x="83980" y="205360"/>
                  <a:pt x="110715" y="205360"/>
                </a:cubicBezTo>
                <a:cubicBezTo>
                  <a:pt x="123933" y="205360"/>
                  <a:pt x="137270" y="202804"/>
                  <a:pt x="149977" y="197531"/>
                </a:cubicBezTo>
                <a:cubicBezTo>
                  <a:pt x="188386" y="181593"/>
                  <a:pt x="213469" y="144229"/>
                  <a:pt x="213469" y="102685"/>
                </a:cubicBezTo>
                <a:cubicBezTo>
                  <a:pt x="213469" y="45986"/>
                  <a:pt x="167483" y="0"/>
                  <a:pt x="110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142850" y="-138050"/>
            <a:ext cx="858300" cy="11271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0"/>
        <p:cNvGrpSpPr/>
        <p:nvPr/>
      </p:nvGrpSpPr>
      <p:grpSpPr>
        <a:xfrm>
          <a:off x="0" y="0"/>
          <a:ext cx="0" cy="0"/>
          <a:chOff x="0" y="0"/>
          <a:chExt cx="0" cy="0"/>
        </a:xfrm>
      </p:grpSpPr>
      <p:sp>
        <p:nvSpPr>
          <p:cNvPr id="291" name="Google Shape;291;p7"/>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2" name="Google Shape;292;p7"/>
          <p:cNvSpPr txBox="1">
            <a:spLocks noGrp="1"/>
          </p:cNvSpPr>
          <p:nvPr>
            <p:ph type="body" idx="1"/>
          </p:nvPr>
        </p:nvSpPr>
        <p:spPr>
          <a:xfrm>
            <a:off x="721771" y="1529250"/>
            <a:ext cx="3620100" cy="26166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AutoNum type="arabicPeriod"/>
              <a:defRPr/>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1600"/>
              </a:spcBef>
              <a:spcAft>
                <a:spcPts val="0"/>
              </a:spcAft>
              <a:buSzPts val="1400"/>
              <a:buAutoNum type="romanLcPeriod"/>
              <a:defRPr/>
            </a:lvl3pPr>
            <a:lvl4pPr marL="1828800" lvl="3" indent="-317500" rtl="0">
              <a:lnSpc>
                <a:spcPct val="115000"/>
              </a:lnSpc>
              <a:spcBef>
                <a:spcPts val="1600"/>
              </a:spcBef>
              <a:spcAft>
                <a:spcPts val="0"/>
              </a:spcAft>
              <a:buSzPts val="1400"/>
              <a:buAutoNum type="arabicPeriod"/>
              <a:defRPr/>
            </a:lvl4pPr>
            <a:lvl5pPr marL="2286000" lvl="4" indent="-317500" rtl="0">
              <a:lnSpc>
                <a:spcPct val="115000"/>
              </a:lnSpc>
              <a:spcBef>
                <a:spcPts val="1600"/>
              </a:spcBef>
              <a:spcAft>
                <a:spcPts val="0"/>
              </a:spcAft>
              <a:buSzPts val="1400"/>
              <a:buAutoNum type="alphaLcPeriod"/>
              <a:defRPr/>
            </a:lvl5pPr>
            <a:lvl6pPr marL="2743200" lvl="5" indent="-317500" rtl="0">
              <a:lnSpc>
                <a:spcPct val="115000"/>
              </a:lnSpc>
              <a:spcBef>
                <a:spcPts val="1600"/>
              </a:spcBef>
              <a:spcAft>
                <a:spcPts val="0"/>
              </a:spcAft>
              <a:buSzPts val="1400"/>
              <a:buAutoNum type="romanLcPeriod"/>
              <a:defRPr/>
            </a:lvl6pPr>
            <a:lvl7pPr marL="3200400" lvl="6" indent="-317500" rtl="0">
              <a:lnSpc>
                <a:spcPct val="115000"/>
              </a:lnSpc>
              <a:spcBef>
                <a:spcPts val="1600"/>
              </a:spcBef>
              <a:spcAft>
                <a:spcPts val="0"/>
              </a:spcAft>
              <a:buSzPts val="1400"/>
              <a:buAutoNum type="arabicPeriod"/>
              <a:defRPr/>
            </a:lvl7pPr>
            <a:lvl8pPr marL="3657600" lvl="7" indent="-317500" rtl="0">
              <a:lnSpc>
                <a:spcPct val="115000"/>
              </a:lnSpc>
              <a:spcBef>
                <a:spcPts val="1600"/>
              </a:spcBef>
              <a:spcAft>
                <a:spcPts val="0"/>
              </a:spcAft>
              <a:buSzPts val="1400"/>
              <a:buAutoNum type="alphaLcPeriod"/>
              <a:defRPr/>
            </a:lvl8pPr>
            <a:lvl9pPr marL="4114800" lvl="8" indent="-317500" rtl="0">
              <a:lnSpc>
                <a:spcPct val="115000"/>
              </a:lnSpc>
              <a:spcBef>
                <a:spcPts val="1600"/>
              </a:spcBef>
              <a:spcAft>
                <a:spcPts val="1600"/>
              </a:spcAft>
              <a:buSzPts val="1400"/>
              <a:buAutoNum type="romanLcPeriod"/>
              <a:defRPr/>
            </a:lvl9pPr>
          </a:lstStyle>
          <a:p>
            <a:endParaRPr/>
          </a:p>
        </p:txBody>
      </p:sp>
      <p:grpSp>
        <p:nvGrpSpPr>
          <p:cNvPr id="293" name="Google Shape;293;p7"/>
          <p:cNvGrpSpPr/>
          <p:nvPr/>
        </p:nvGrpSpPr>
        <p:grpSpPr>
          <a:xfrm>
            <a:off x="7805025" y="2502150"/>
            <a:ext cx="904052" cy="1127130"/>
            <a:chOff x="1690175" y="238125"/>
            <a:chExt cx="4070475" cy="5074875"/>
          </a:xfrm>
        </p:grpSpPr>
        <p:sp>
          <p:nvSpPr>
            <p:cNvPr id="294" name="Google Shape;294;p7"/>
            <p:cNvSpPr/>
            <p:nvPr/>
          </p:nvSpPr>
          <p:spPr>
            <a:xfrm>
              <a:off x="1690175" y="1787000"/>
              <a:ext cx="4070475" cy="3526000"/>
            </a:xfrm>
            <a:custGeom>
              <a:avLst/>
              <a:gdLst/>
              <a:ahLst/>
              <a:cxnLst/>
              <a:rect l="l" t="t" r="r" b="b"/>
              <a:pathLst>
                <a:path w="162819" h="141040" extrusionOk="0">
                  <a:moveTo>
                    <a:pt x="81621" y="14802"/>
                  </a:moveTo>
                  <a:lnTo>
                    <a:pt x="150343" y="133851"/>
                  </a:lnTo>
                  <a:lnTo>
                    <a:pt x="12899" y="133851"/>
                  </a:lnTo>
                  <a:lnTo>
                    <a:pt x="81621" y="14802"/>
                  </a:lnTo>
                  <a:close/>
                  <a:moveTo>
                    <a:pt x="81409" y="1"/>
                  </a:moveTo>
                  <a:lnTo>
                    <a:pt x="0" y="141040"/>
                  </a:lnTo>
                  <a:lnTo>
                    <a:pt x="162819" y="141040"/>
                  </a:lnTo>
                  <a:lnTo>
                    <a:pt x="81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1848750" y="238125"/>
              <a:ext cx="3753300" cy="3251100"/>
            </a:xfrm>
            <a:custGeom>
              <a:avLst/>
              <a:gdLst/>
              <a:ahLst/>
              <a:cxnLst/>
              <a:rect l="l" t="t" r="r" b="b"/>
              <a:pathLst>
                <a:path w="150132" h="130044" extrusionOk="0">
                  <a:moveTo>
                    <a:pt x="75066" y="0"/>
                  </a:moveTo>
                  <a:lnTo>
                    <a:pt x="1" y="130044"/>
                  </a:lnTo>
                  <a:lnTo>
                    <a:pt x="150132" y="130044"/>
                  </a:lnTo>
                  <a:lnTo>
                    <a:pt x="75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7"/>
          <p:cNvGrpSpPr/>
          <p:nvPr/>
        </p:nvGrpSpPr>
        <p:grpSpPr>
          <a:xfrm>
            <a:off x="5780918" y="1901662"/>
            <a:ext cx="1300534" cy="1152655"/>
            <a:chOff x="882175" y="238125"/>
            <a:chExt cx="5855625" cy="5189800"/>
          </a:xfrm>
        </p:grpSpPr>
        <p:sp>
          <p:nvSpPr>
            <p:cNvPr id="297" name="Google Shape;297;p7"/>
            <p:cNvSpPr/>
            <p:nvPr/>
          </p:nvSpPr>
          <p:spPr>
            <a:xfrm>
              <a:off x="882175" y="238125"/>
              <a:ext cx="708300" cy="708300"/>
            </a:xfrm>
            <a:custGeom>
              <a:avLst/>
              <a:gdLst/>
              <a:ahLst/>
              <a:cxnLst/>
              <a:rect l="l" t="t" r="r" b="b"/>
              <a:pathLst>
                <a:path w="28332" h="28332" extrusionOk="0">
                  <a:moveTo>
                    <a:pt x="14101" y="2350"/>
                  </a:moveTo>
                  <a:lnTo>
                    <a:pt x="25981"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882175" y="1054125"/>
              <a:ext cx="708300" cy="705050"/>
            </a:xfrm>
            <a:custGeom>
              <a:avLst/>
              <a:gdLst/>
              <a:ahLst/>
              <a:cxnLst/>
              <a:rect l="l" t="t" r="r" b="b"/>
              <a:pathLst>
                <a:path w="28332" h="28202" extrusionOk="0">
                  <a:moveTo>
                    <a:pt x="14101" y="2220"/>
                  </a:moveTo>
                  <a:lnTo>
                    <a:pt x="25981" y="14101"/>
                  </a:lnTo>
                  <a:lnTo>
                    <a:pt x="14101" y="25982"/>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882175" y="1870125"/>
              <a:ext cx="708300" cy="705050"/>
            </a:xfrm>
            <a:custGeom>
              <a:avLst/>
              <a:gdLst/>
              <a:ahLst/>
              <a:cxnLst/>
              <a:rect l="l" t="t" r="r" b="b"/>
              <a:pathLst>
                <a:path w="28332" h="28202" extrusionOk="0">
                  <a:moveTo>
                    <a:pt x="14101" y="2220"/>
                  </a:moveTo>
                  <a:lnTo>
                    <a:pt x="25981" y="14101"/>
                  </a:lnTo>
                  <a:lnTo>
                    <a:pt x="14101" y="25851"/>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882175" y="2682875"/>
              <a:ext cx="708300" cy="708300"/>
            </a:xfrm>
            <a:custGeom>
              <a:avLst/>
              <a:gdLst/>
              <a:ahLst/>
              <a:cxnLst/>
              <a:rect l="l" t="t" r="r" b="b"/>
              <a:pathLst>
                <a:path w="28332" h="28332" extrusionOk="0">
                  <a:moveTo>
                    <a:pt x="14101" y="2350"/>
                  </a:moveTo>
                  <a:lnTo>
                    <a:pt x="25981" y="14231"/>
                  </a:lnTo>
                  <a:lnTo>
                    <a:pt x="14101" y="25982"/>
                  </a:lnTo>
                  <a:lnTo>
                    <a:pt x="2350" y="14231"/>
                  </a:lnTo>
                  <a:lnTo>
                    <a:pt x="14101" y="2350"/>
                  </a:lnTo>
                  <a:close/>
                  <a:moveTo>
                    <a:pt x="14101" y="0"/>
                  </a:moveTo>
                  <a:lnTo>
                    <a:pt x="0"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882175" y="3498875"/>
              <a:ext cx="708300" cy="708300"/>
            </a:xfrm>
            <a:custGeom>
              <a:avLst/>
              <a:gdLst/>
              <a:ahLst/>
              <a:cxnLst/>
              <a:rect l="l" t="t" r="r" b="b"/>
              <a:pathLst>
                <a:path w="28332" h="28332" extrusionOk="0">
                  <a:moveTo>
                    <a:pt x="14101" y="2350"/>
                  </a:moveTo>
                  <a:lnTo>
                    <a:pt x="25981"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882175" y="4314875"/>
              <a:ext cx="708300" cy="705050"/>
            </a:xfrm>
            <a:custGeom>
              <a:avLst/>
              <a:gdLst/>
              <a:ahLst/>
              <a:cxnLst/>
              <a:rect l="l" t="t" r="r" b="b"/>
              <a:pathLst>
                <a:path w="28332" h="28202" extrusionOk="0">
                  <a:moveTo>
                    <a:pt x="14101" y="2350"/>
                  </a:moveTo>
                  <a:lnTo>
                    <a:pt x="25981" y="14101"/>
                  </a:lnTo>
                  <a:lnTo>
                    <a:pt x="14101" y="25982"/>
                  </a:lnTo>
                  <a:lnTo>
                    <a:pt x="2350" y="14101"/>
                  </a:lnTo>
                  <a:lnTo>
                    <a:pt x="14101" y="2350"/>
                  </a:lnTo>
                  <a:close/>
                  <a:moveTo>
                    <a:pt x="14101" y="0"/>
                  </a:moveTo>
                  <a:lnTo>
                    <a:pt x="0"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1472950" y="646125"/>
              <a:ext cx="708300" cy="705050"/>
            </a:xfrm>
            <a:custGeom>
              <a:avLst/>
              <a:gdLst/>
              <a:ahLst/>
              <a:cxnLst/>
              <a:rect l="l" t="t" r="r" b="b"/>
              <a:pathLst>
                <a:path w="28332" h="28202" extrusionOk="0">
                  <a:moveTo>
                    <a:pt x="14231" y="2350"/>
                  </a:moveTo>
                  <a:lnTo>
                    <a:pt x="25982" y="14101"/>
                  </a:lnTo>
                  <a:lnTo>
                    <a:pt x="14231" y="25982"/>
                  </a:lnTo>
                  <a:lnTo>
                    <a:pt x="2350" y="14101"/>
                  </a:lnTo>
                  <a:lnTo>
                    <a:pt x="14231" y="2350"/>
                  </a:lnTo>
                  <a:close/>
                  <a:moveTo>
                    <a:pt x="14231" y="0"/>
                  </a:moveTo>
                  <a:lnTo>
                    <a:pt x="0" y="14101"/>
                  </a:lnTo>
                  <a:lnTo>
                    <a:pt x="14231" y="28201"/>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1472950" y="1462125"/>
              <a:ext cx="708300" cy="705050"/>
            </a:xfrm>
            <a:custGeom>
              <a:avLst/>
              <a:gdLst/>
              <a:ahLst/>
              <a:cxnLst/>
              <a:rect l="l" t="t" r="r" b="b"/>
              <a:pathLst>
                <a:path w="28332" h="28202" extrusionOk="0">
                  <a:moveTo>
                    <a:pt x="14231" y="2220"/>
                  </a:moveTo>
                  <a:lnTo>
                    <a:pt x="25982" y="14101"/>
                  </a:lnTo>
                  <a:lnTo>
                    <a:pt x="14231" y="25982"/>
                  </a:lnTo>
                  <a:lnTo>
                    <a:pt x="2350" y="14101"/>
                  </a:lnTo>
                  <a:lnTo>
                    <a:pt x="14231" y="2220"/>
                  </a:lnTo>
                  <a:close/>
                  <a:moveTo>
                    <a:pt x="14231" y="0"/>
                  </a:moveTo>
                  <a:lnTo>
                    <a:pt x="0" y="14101"/>
                  </a:lnTo>
                  <a:lnTo>
                    <a:pt x="14231" y="28201"/>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1472950" y="2274850"/>
              <a:ext cx="708300" cy="708325"/>
            </a:xfrm>
            <a:custGeom>
              <a:avLst/>
              <a:gdLst/>
              <a:ahLst/>
              <a:cxnLst/>
              <a:rect l="l" t="t" r="r" b="b"/>
              <a:pathLst>
                <a:path w="28332" h="28333" extrusionOk="0">
                  <a:moveTo>
                    <a:pt x="14231" y="2351"/>
                  </a:moveTo>
                  <a:lnTo>
                    <a:pt x="25982" y="14232"/>
                  </a:lnTo>
                  <a:lnTo>
                    <a:pt x="14231" y="25982"/>
                  </a:lnTo>
                  <a:lnTo>
                    <a:pt x="2350" y="14232"/>
                  </a:lnTo>
                  <a:lnTo>
                    <a:pt x="14231" y="2351"/>
                  </a:lnTo>
                  <a:close/>
                  <a:moveTo>
                    <a:pt x="14231" y="1"/>
                  </a:moveTo>
                  <a:lnTo>
                    <a:pt x="0" y="14232"/>
                  </a:lnTo>
                  <a:lnTo>
                    <a:pt x="14231" y="28333"/>
                  </a:lnTo>
                  <a:lnTo>
                    <a:pt x="28332" y="14232"/>
                  </a:lnTo>
                  <a:lnTo>
                    <a:pt x="1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1472950" y="3090875"/>
              <a:ext cx="708300" cy="708300"/>
            </a:xfrm>
            <a:custGeom>
              <a:avLst/>
              <a:gdLst/>
              <a:ahLst/>
              <a:cxnLst/>
              <a:rect l="l" t="t" r="r" b="b"/>
              <a:pathLst>
                <a:path w="28332" h="28332" extrusionOk="0">
                  <a:moveTo>
                    <a:pt x="14231" y="2350"/>
                  </a:moveTo>
                  <a:lnTo>
                    <a:pt x="25982" y="14231"/>
                  </a:lnTo>
                  <a:lnTo>
                    <a:pt x="14231" y="25982"/>
                  </a:lnTo>
                  <a:lnTo>
                    <a:pt x="2350" y="14231"/>
                  </a:lnTo>
                  <a:lnTo>
                    <a:pt x="14231" y="2350"/>
                  </a:lnTo>
                  <a:close/>
                  <a:moveTo>
                    <a:pt x="14231" y="0"/>
                  </a:moveTo>
                  <a:lnTo>
                    <a:pt x="0" y="14231"/>
                  </a:lnTo>
                  <a:lnTo>
                    <a:pt x="14231" y="28332"/>
                  </a:lnTo>
                  <a:lnTo>
                    <a:pt x="28332" y="1423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1472950" y="3906875"/>
              <a:ext cx="708300" cy="708300"/>
            </a:xfrm>
            <a:custGeom>
              <a:avLst/>
              <a:gdLst/>
              <a:ahLst/>
              <a:cxnLst/>
              <a:rect l="l" t="t" r="r" b="b"/>
              <a:pathLst>
                <a:path w="28332" h="28332" extrusionOk="0">
                  <a:moveTo>
                    <a:pt x="14231" y="2350"/>
                  </a:moveTo>
                  <a:lnTo>
                    <a:pt x="25982" y="14101"/>
                  </a:lnTo>
                  <a:lnTo>
                    <a:pt x="14231" y="25982"/>
                  </a:lnTo>
                  <a:lnTo>
                    <a:pt x="2350" y="14101"/>
                  </a:lnTo>
                  <a:lnTo>
                    <a:pt x="14231" y="2350"/>
                  </a:lnTo>
                  <a:close/>
                  <a:moveTo>
                    <a:pt x="14231" y="0"/>
                  </a:moveTo>
                  <a:lnTo>
                    <a:pt x="0" y="14101"/>
                  </a:lnTo>
                  <a:lnTo>
                    <a:pt x="14231" y="2833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1472950" y="4722875"/>
              <a:ext cx="708300" cy="705050"/>
            </a:xfrm>
            <a:custGeom>
              <a:avLst/>
              <a:gdLst/>
              <a:ahLst/>
              <a:cxnLst/>
              <a:rect l="l" t="t" r="r" b="b"/>
              <a:pathLst>
                <a:path w="28332" h="28202" extrusionOk="0">
                  <a:moveTo>
                    <a:pt x="14231" y="2220"/>
                  </a:moveTo>
                  <a:lnTo>
                    <a:pt x="25982" y="14101"/>
                  </a:lnTo>
                  <a:lnTo>
                    <a:pt x="14231" y="25982"/>
                  </a:lnTo>
                  <a:lnTo>
                    <a:pt x="2350" y="14101"/>
                  </a:lnTo>
                  <a:lnTo>
                    <a:pt x="14231" y="2220"/>
                  </a:lnTo>
                  <a:close/>
                  <a:moveTo>
                    <a:pt x="14231" y="0"/>
                  </a:moveTo>
                  <a:lnTo>
                    <a:pt x="0" y="14101"/>
                  </a:lnTo>
                  <a:lnTo>
                    <a:pt x="14231" y="2820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021300" y="23812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021300" y="1054125"/>
              <a:ext cx="708325" cy="705050"/>
            </a:xfrm>
            <a:custGeom>
              <a:avLst/>
              <a:gdLst/>
              <a:ahLst/>
              <a:cxnLst/>
              <a:rect l="l" t="t" r="r" b="b"/>
              <a:pathLst>
                <a:path w="28333" h="28202" extrusionOk="0">
                  <a:moveTo>
                    <a:pt x="14101" y="2220"/>
                  </a:moveTo>
                  <a:lnTo>
                    <a:pt x="25982" y="14101"/>
                  </a:lnTo>
                  <a:lnTo>
                    <a:pt x="14101" y="25982"/>
                  </a:lnTo>
                  <a:lnTo>
                    <a:pt x="2351" y="14101"/>
                  </a:lnTo>
                  <a:lnTo>
                    <a:pt x="14101" y="2220"/>
                  </a:lnTo>
                  <a:close/>
                  <a:moveTo>
                    <a:pt x="14101" y="0"/>
                  </a:moveTo>
                  <a:lnTo>
                    <a:pt x="1" y="14101"/>
                  </a:lnTo>
                  <a:lnTo>
                    <a:pt x="14101" y="28201"/>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021300" y="1870125"/>
              <a:ext cx="708325" cy="705050"/>
            </a:xfrm>
            <a:custGeom>
              <a:avLst/>
              <a:gdLst/>
              <a:ahLst/>
              <a:cxnLst/>
              <a:rect l="l" t="t" r="r" b="b"/>
              <a:pathLst>
                <a:path w="28333" h="28202" extrusionOk="0">
                  <a:moveTo>
                    <a:pt x="14101" y="2220"/>
                  </a:moveTo>
                  <a:lnTo>
                    <a:pt x="25982" y="14101"/>
                  </a:lnTo>
                  <a:lnTo>
                    <a:pt x="14101" y="25851"/>
                  </a:lnTo>
                  <a:lnTo>
                    <a:pt x="2351" y="14101"/>
                  </a:lnTo>
                  <a:lnTo>
                    <a:pt x="14101" y="2220"/>
                  </a:lnTo>
                  <a:close/>
                  <a:moveTo>
                    <a:pt x="14101" y="0"/>
                  </a:moveTo>
                  <a:lnTo>
                    <a:pt x="1"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2021300" y="2682875"/>
              <a:ext cx="708325" cy="708300"/>
            </a:xfrm>
            <a:custGeom>
              <a:avLst/>
              <a:gdLst/>
              <a:ahLst/>
              <a:cxnLst/>
              <a:rect l="l" t="t" r="r" b="b"/>
              <a:pathLst>
                <a:path w="28333" h="28332" extrusionOk="0">
                  <a:moveTo>
                    <a:pt x="14101" y="2350"/>
                  </a:moveTo>
                  <a:lnTo>
                    <a:pt x="25982" y="14231"/>
                  </a:lnTo>
                  <a:lnTo>
                    <a:pt x="14101" y="25982"/>
                  </a:lnTo>
                  <a:lnTo>
                    <a:pt x="2351" y="14231"/>
                  </a:lnTo>
                  <a:lnTo>
                    <a:pt x="14101" y="2350"/>
                  </a:lnTo>
                  <a:close/>
                  <a:moveTo>
                    <a:pt x="14101" y="0"/>
                  </a:moveTo>
                  <a:lnTo>
                    <a:pt x="1"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2021300" y="349887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2021300" y="4314875"/>
              <a:ext cx="708325" cy="705050"/>
            </a:xfrm>
            <a:custGeom>
              <a:avLst/>
              <a:gdLst/>
              <a:ahLst/>
              <a:cxnLst/>
              <a:rect l="l" t="t" r="r" b="b"/>
              <a:pathLst>
                <a:path w="28333" h="28202" extrusionOk="0">
                  <a:moveTo>
                    <a:pt x="14101" y="2350"/>
                  </a:moveTo>
                  <a:lnTo>
                    <a:pt x="25982" y="14101"/>
                  </a:lnTo>
                  <a:lnTo>
                    <a:pt x="14101" y="25982"/>
                  </a:lnTo>
                  <a:lnTo>
                    <a:pt x="2351" y="14101"/>
                  </a:lnTo>
                  <a:lnTo>
                    <a:pt x="14101" y="2350"/>
                  </a:lnTo>
                  <a:close/>
                  <a:moveTo>
                    <a:pt x="14101" y="0"/>
                  </a:moveTo>
                  <a:lnTo>
                    <a:pt x="1"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612075" y="646125"/>
              <a:ext cx="708325" cy="705050"/>
            </a:xfrm>
            <a:custGeom>
              <a:avLst/>
              <a:gdLst/>
              <a:ahLst/>
              <a:cxnLst/>
              <a:rect l="l" t="t" r="r" b="b"/>
              <a:pathLst>
                <a:path w="28333" h="28202" extrusionOk="0">
                  <a:moveTo>
                    <a:pt x="14232" y="2350"/>
                  </a:moveTo>
                  <a:lnTo>
                    <a:pt x="25982" y="14101"/>
                  </a:lnTo>
                  <a:lnTo>
                    <a:pt x="14232" y="25982"/>
                  </a:lnTo>
                  <a:lnTo>
                    <a:pt x="2351" y="14101"/>
                  </a:lnTo>
                  <a:lnTo>
                    <a:pt x="14232" y="2350"/>
                  </a:lnTo>
                  <a:close/>
                  <a:moveTo>
                    <a:pt x="14232" y="0"/>
                  </a:moveTo>
                  <a:lnTo>
                    <a:pt x="1" y="14101"/>
                  </a:lnTo>
                  <a:lnTo>
                    <a:pt x="14232" y="28201"/>
                  </a:lnTo>
                  <a:lnTo>
                    <a:pt x="28332" y="1423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612075" y="1462125"/>
              <a:ext cx="708325" cy="705050"/>
            </a:xfrm>
            <a:custGeom>
              <a:avLst/>
              <a:gdLst/>
              <a:ahLst/>
              <a:cxnLst/>
              <a:rect l="l" t="t" r="r" b="b"/>
              <a:pathLst>
                <a:path w="28333" h="28202" extrusionOk="0">
                  <a:moveTo>
                    <a:pt x="14232" y="2220"/>
                  </a:moveTo>
                  <a:lnTo>
                    <a:pt x="25982" y="14101"/>
                  </a:lnTo>
                  <a:lnTo>
                    <a:pt x="14232" y="25982"/>
                  </a:lnTo>
                  <a:lnTo>
                    <a:pt x="2351" y="14101"/>
                  </a:lnTo>
                  <a:lnTo>
                    <a:pt x="14232" y="2220"/>
                  </a:lnTo>
                  <a:close/>
                  <a:moveTo>
                    <a:pt x="14232" y="0"/>
                  </a:moveTo>
                  <a:lnTo>
                    <a:pt x="1" y="14101"/>
                  </a:lnTo>
                  <a:lnTo>
                    <a:pt x="14232" y="28201"/>
                  </a:lnTo>
                  <a:lnTo>
                    <a:pt x="28332" y="1410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612075" y="2274850"/>
              <a:ext cx="708325" cy="708325"/>
            </a:xfrm>
            <a:custGeom>
              <a:avLst/>
              <a:gdLst/>
              <a:ahLst/>
              <a:cxnLst/>
              <a:rect l="l" t="t" r="r" b="b"/>
              <a:pathLst>
                <a:path w="28333" h="28333" extrusionOk="0">
                  <a:moveTo>
                    <a:pt x="14232" y="2351"/>
                  </a:moveTo>
                  <a:lnTo>
                    <a:pt x="25982" y="14232"/>
                  </a:lnTo>
                  <a:lnTo>
                    <a:pt x="14232" y="25982"/>
                  </a:lnTo>
                  <a:lnTo>
                    <a:pt x="2351" y="14232"/>
                  </a:lnTo>
                  <a:lnTo>
                    <a:pt x="14232" y="2351"/>
                  </a:lnTo>
                  <a:close/>
                  <a:moveTo>
                    <a:pt x="14232" y="1"/>
                  </a:moveTo>
                  <a:lnTo>
                    <a:pt x="1" y="14232"/>
                  </a:lnTo>
                  <a:lnTo>
                    <a:pt x="14232" y="28333"/>
                  </a:lnTo>
                  <a:lnTo>
                    <a:pt x="28332" y="14232"/>
                  </a:lnTo>
                  <a:lnTo>
                    <a:pt x="142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612075" y="3090875"/>
              <a:ext cx="708325" cy="708300"/>
            </a:xfrm>
            <a:custGeom>
              <a:avLst/>
              <a:gdLst/>
              <a:ahLst/>
              <a:cxnLst/>
              <a:rect l="l" t="t" r="r" b="b"/>
              <a:pathLst>
                <a:path w="28333" h="28332" extrusionOk="0">
                  <a:moveTo>
                    <a:pt x="14232" y="2350"/>
                  </a:moveTo>
                  <a:lnTo>
                    <a:pt x="25982" y="14231"/>
                  </a:lnTo>
                  <a:lnTo>
                    <a:pt x="14232" y="25982"/>
                  </a:lnTo>
                  <a:lnTo>
                    <a:pt x="2351" y="14231"/>
                  </a:lnTo>
                  <a:lnTo>
                    <a:pt x="14232" y="2350"/>
                  </a:lnTo>
                  <a:close/>
                  <a:moveTo>
                    <a:pt x="14232" y="0"/>
                  </a:moveTo>
                  <a:lnTo>
                    <a:pt x="1" y="14231"/>
                  </a:lnTo>
                  <a:lnTo>
                    <a:pt x="14232" y="28332"/>
                  </a:lnTo>
                  <a:lnTo>
                    <a:pt x="28332" y="1423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612075" y="3906875"/>
              <a:ext cx="708325" cy="708300"/>
            </a:xfrm>
            <a:custGeom>
              <a:avLst/>
              <a:gdLst/>
              <a:ahLst/>
              <a:cxnLst/>
              <a:rect l="l" t="t" r="r" b="b"/>
              <a:pathLst>
                <a:path w="28333" h="28332" extrusionOk="0">
                  <a:moveTo>
                    <a:pt x="14232" y="2350"/>
                  </a:moveTo>
                  <a:lnTo>
                    <a:pt x="25982" y="14101"/>
                  </a:lnTo>
                  <a:lnTo>
                    <a:pt x="14232" y="25982"/>
                  </a:lnTo>
                  <a:lnTo>
                    <a:pt x="2351" y="14101"/>
                  </a:lnTo>
                  <a:lnTo>
                    <a:pt x="14232" y="2350"/>
                  </a:lnTo>
                  <a:close/>
                  <a:moveTo>
                    <a:pt x="14232" y="0"/>
                  </a:moveTo>
                  <a:lnTo>
                    <a:pt x="1" y="14101"/>
                  </a:lnTo>
                  <a:lnTo>
                    <a:pt x="14232" y="28332"/>
                  </a:lnTo>
                  <a:lnTo>
                    <a:pt x="28332" y="1410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612075" y="4722875"/>
              <a:ext cx="708325" cy="705050"/>
            </a:xfrm>
            <a:custGeom>
              <a:avLst/>
              <a:gdLst/>
              <a:ahLst/>
              <a:cxnLst/>
              <a:rect l="l" t="t" r="r" b="b"/>
              <a:pathLst>
                <a:path w="28333" h="28202" extrusionOk="0">
                  <a:moveTo>
                    <a:pt x="14232" y="2220"/>
                  </a:moveTo>
                  <a:lnTo>
                    <a:pt x="25982" y="14101"/>
                  </a:lnTo>
                  <a:lnTo>
                    <a:pt x="14232" y="25982"/>
                  </a:lnTo>
                  <a:lnTo>
                    <a:pt x="2351" y="14101"/>
                  </a:lnTo>
                  <a:lnTo>
                    <a:pt x="14232" y="2220"/>
                  </a:lnTo>
                  <a:close/>
                  <a:moveTo>
                    <a:pt x="14232" y="0"/>
                  </a:moveTo>
                  <a:lnTo>
                    <a:pt x="1" y="14101"/>
                  </a:lnTo>
                  <a:lnTo>
                    <a:pt x="14232" y="28202"/>
                  </a:lnTo>
                  <a:lnTo>
                    <a:pt x="28332" y="1410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3160450" y="238125"/>
              <a:ext cx="708300" cy="708300"/>
            </a:xfrm>
            <a:custGeom>
              <a:avLst/>
              <a:gdLst/>
              <a:ahLst/>
              <a:cxnLst/>
              <a:rect l="l" t="t" r="r" b="b"/>
              <a:pathLst>
                <a:path w="28332" h="28332" extrusionOk="0">
                  <a:moveTo>
                    <a:pt x="14101" y="2350"/>
                  </a:moveTo>
                  <a:lnTo>
                    <a:pt x="25982"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3160450" y="1054125"/>
              <a:ext cx="708300" cy="705050"/>
            </a:xfrm>
            <a:custGeom>
              <a:avLst/>
              <a:gdLst/>
              <a:ahLst/>
              <a:cxnLst/>
              <a:rect l="l" t="t" r="r" b="b"/>
              <a:pathLst>
                <a:path w="28332" h="28202" extrusionOk="0">
                  <a:moveTo>
                    <a:pt x="14101" y="2220"/>
                  </a:moveTo>
                  <a:lnTo>
                    <a:pt x="25982" y="14101"/>
                  </a:lnTo>
                  <a:lnTo>
                    <a:pt x="14101" y="25982"/>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3160450" y="1870125"/>
              <a:ext cx="708300" cy="705050"/>
            </a:xfrm>
            <a:custGeom>
              <a:avLst/>
              <a:gdLst/>
              <a:ahLst/>
              <a:cxnLst/>
              <a:rect l="l" t="t" r="r" b="b"/>
              <a:pathLst>
                <a:path w="28332" h="28202" extrusionOk="0">
                  <a:moveTo>
                    <a:pt x="14101" y="2220"/>
                  </a:moveTo>
                  <a:lnTo>
                    <a:pt x="25982" y="14101"/>
                  </a:lnTo>
                  <a:lnTo>
                    <a:pt x="14101" y="25851"/>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3160450" y="2682875"/>
              <a:ext cx="708300" cy="708300"/>
            </a:xfrm>
            <a:custGeom>
              <a:avLst/>
              <a:gdLst/>
              <a:ahLst/>
              <a:cxnLst/>
              <a:rect l="l" t="t" r="r" b="b"/>
              <a:pathLst>
                <a:path w="28332" h="28332" extrusionOk="0">
                  <a:moveTo>
                    <a:pt x="14101" y="2350"/>
                  </a:moveTo>
                  <a:lnTo>
                    <a:pt x="25982" y="14231"/>
                  </a:lnTo>
                  <a:lnTo>
                    <a:pt x="14101" y="25982"/>
                  </a:lnTo>
                  <a:lnTo>
                    <a:pt x="2350" y="14231"/>
                  </a:lnTo>
                  <a:lnTo>
                    <a:pt x="14101" y="2350"/>
                  </a:lnTo>
                  <a:close/>
                  <a:moveTo>
                    <a:pt x="14101" y="0"/>
                  </a:moveTo>
                  <a:lnTo>
                    <a:pt x="0"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160450" y="3498875"/>
              <a:ext cx="708300" cy="708300"/>
            </a:xfrm>
            <a:custGeom>
              <a:avLst/>
              <a:gdLst/>
              <a:ahLst/>
              <a:cxnLst/>
              <a:rect l="l" t="t" r="r" b="b"/>
              <a:pathLst>
                <a:path w="28332" h="28332" extrusionOk="0">
                  <a:moveTo>
                    <a:pt x="14101" y="2350"/>
                  </a:moveTo>
                  <a:lnTo>
                    <a:pt x="25982"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3160450" y="4314875"/>
              <a:ext cx="708300" cy="705050"/>
            </a:xfrm>
            <a:custGeom>
              <a:avLst/>
              <a:gdLst/>
              <a:ahLst/>
              <a:cxnLst/>
              <a:rect l="l" t="t" r="r" b="b"/>
              <a:pathLst>
                <a:path w="28332" h="28202" extrusionOk="0">
                  <a:moveTo>
                    <a:pt x="14101" y="2350"/>
                  </a:moveTo>
                  <a:lnTo>
                    <a:pt x="25982" y="14101"/>
                  </a:lnTo>
                  <a:lnTo>
                    <a:pt x="14101" y="25982"/>
                  </a:lnTo>
                  <a:lnTo>
                    <a:pt x="2350" y="14101"/>
                  </a:lnTo>
                  <a:lnTo>
                    <a:pt x="14101" y="2350"/>
                  </a:lnTo>
                  <a:close/>
                  <a:moveTo>
                    <a:pt x="14101" y="0"/>
                  </a:moveTo>
                  <a:lnTo>
                    <a:pt x="0"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3754475" y="646125"/>
              <a:ext cx="705050" cy="705050"/>
            </a:xfrm>
            <a:custGeom>
              <a:avLst/>
              <a:gdLst/>
              <a:ahLst/>
              <a:cxnLst/>
              <a:rect l="l" t="t" r="r" b="b"/>
              <a:pathLst>
                <a:path w="28202" h="28202" extrusionOk="0">
                  <a:moveTo>
                    <a:pt x="14101" y="2350"/>
                  </a:moveTo>
                  <a:lnTo>
                    <a:pt x="25852" y="14101"/>
                  </a:lnTo>
                  <a:lnTo>
                    <a:pt x="14101" y="25982"/>
                  </a:lnTo>
                  <a:lnTo>
                    <a:pt x="2221" y="14101"/>
                  </a:lnTo>
                  <a:lnTo>
                    <a:pt x="14101" y="2350"/>
                  </a:lnTo>
                  <a:close/>
                  <a:moveTo>
                    <a:pt x="14101" y="0"/>
                  </a:moveTo>
                  <a:lnTo>
                    <a:pt x="1" y="14101"/>
                  </a:lnTo>
                  <a:lnTo>
                    <a:pt x="14101" y="28201"/>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3754475" y="1462125"/>
              <a:ext cx="705050" cy="705050"/>
            </a:xfrm>
            <a:custGeom>
              <a:avLst/>
              <a:gdLst/>
              <a:ahLst/>
              <a:cxnLst/>
              <a:rect l="l" t="t" r="r" b="b"/>
              <a:pathLst>
                <a:path w="28202" h="28202" extrusionOk="0">
                  <a:moveTo>
                    <a:pt x="14101" y="2220"/>
                  </a:moveTo>
                  <a:lnTo>
                    <a:pt x="25852" y="14101"/>
                  </a:lnTo>
                  <a:lnTo>
                    <a:pt x="14101" y="25982"/>
                  </a:lnTo>
                  <a:lnTo>
                    <a:pt x="2221" y="14101"/>
                  </a:lnTo>
                  <a:lnTo>
                    <a:pt x="14101" y="2220"/>
                  </a:lnTo>
                  <a:close/>
                  <a:moveTo>
                    <a:pt x="14101" y="0"/>
                  </a:moveTo>
                  <a:lnTo>
                    <a:pt x="1" y="14101"/>
                  </a:lnTo>
                  <a:lnTo>
                    <a:pt x="14101" y="28201"/>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3754475" y="2274850"/>
              <a:ext cx="705050" cy="708325"/>
            </a:xfrm>
            <a:custGeom>
              <a:avLst/>
              <a:gdLst/>
              <a:ahLst/>
              <a:cxnLst/>
              <a:rect l="l" t="t" r="r" b="b"/>
              <a:pathLst>
                <a:path w="28202" h="28333" extrusionOk="0">
                  <a:moveTo>
                    <a:pt x="14101" y="2351"/>
                  </a:moveTo>
                  <a:lnTo>
                    <a:pt x="25852" y="14232"/>
                  </a:lnTo>
                  <a:lnTo>
                    <a:pt x="14101" y="25982"/>
                  </a:lnTo>
                  <a:lnTo>
                    <a:pt x="2221" y="14232"/>
                  </a:lnTo>
                  <a:lnTo>
                    <a:pt x="14101" y="2351"/>
                  </a:lnTo>
                  <a:close/>
                  <a:moveTo>
                    <a:pt x="14101" y="1"/>
                  </a:moveTo>
                  <a:lnTo>
                    <a:pt x="1" y="14232"/>
                  </a:lnTo>
                  <a:lnTo>
                    <a:pt x="14101" y="28333"/>
                  </a:lnTo>
                  <a:lnTo>
                    <a:pt x="28202" y="14232"/>
                  </a:lnTo>
                  <a:lnTo>
                    <a:pt x="14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3754475" y="3090875"/>
              <a:ext cx="705050" cy="708300"/>
            </a:xfrm>
            <a:custGeom>
              <a:avLst/>
              <a:gdLst/>
              <a:ahLst/>
              <a:cxnLst/>
              <a:rect l="l" t="t" r="r" b="b"/>
              <a:pathLst>
                <a:path w="28202" h="28332" extrusionOk="0">
                  <a:moveTo>
                    <a:pt x="14101" y="2350"/>
                  </a:moveTo>
                  <a:lnTo>
                    <a:pt x="25852" y="14231"/>
                  </a:lnTo>
                  <a:lnTo>
                    <a:pt x="14101" y="25982"/>
                  </a:lnTo>
                  <a:lnTo>
                    <a:pt x="2221" y="14231"/>
                  </a:lnTo>
                  <a:lnTo>
                    <a:pt x="14101" y="2350"/>
                  </a:lnTo>
                  <a:close/>
                  <a:moveTo>
                    <a:pt x="14101" y="0"/>
                  </a:moveTo>
                  <a:lnTo>
                    <a:pt x="1" y="14231"/>
                  </a:lnTo>
                  <a:lnTo>
                    <a:pt x="14101" y="28332"/>
                  </a:lnTo>
                  <a:lnTo>
                    <a:pt x="2820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3754475" y="3906875"/>
              <a:ext cx="705050" cy="708300"/>
            </a:xfrm>
            <a:custGeom>
              <a:avLst/>
              <a:gdLst/>
              <a:ahLst/>
              <a:cxnLst/>
              <a:rect l="l" t="t" r="r" b="b"/>
              <a:pathLst>
                <a:path w="28202" h="28332" extrusionOk="0">
                  <a:moveTo>
                    <a:pt x="14101" y="2350"/>
                  </a:moveTo>
                  <a:lnTo>
                    <a:pt x="25852" y="14101"/>
                  </a:lnTo>
                  <a:lnTo>
                    <a:pt x="14101" y="25982"/>
                  </a:lnTo>
                  <a:lnTo>
                    <a:pt x="2221" y="14101"/>
                  </a:lnTo>
                  <a:lnTo>
                    <a:pt x="14101" y="2350"/>
                  </a:lnTo>
                  <a:close/>
                  <a:moveTo>
                    <a:pt x="14101" y="0"/>
                  </a:moveTo>
                  <a:lnTo>
                    <a:pt x="1" y="14101"/>
                  </a:lnTo>
                  <a:lnTo>
                    <a:pt x="14101" y="28332"/>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3754475" y="4722875"/>
              <a:ext cx="705050" cy="705050"/>
            </a:xfrm>
            <a:custGeom>
              <a:avLst/>
              <a:gdLst/>
              <a:ahLst/>
              <a:cxnLst/>
              <a:rect l="l" t="t" r="r" b="b"/>
              <a:pathLst>
                <a:path w="28202" h="28202" extrusionOk="0">
                  <a:moveTo>
                    <a:pt x="14101" y="2220"/>
                  </a:moveTo>
                  <a:lnTo>
                    <a:pt x="25852" y="14101"/>
                  </a:lnTo>
                  <a:lnTo>
                    <a:pt x="14101" y="25982"/>
                  </a:lnTo>
                  <a:lnTo>
                    <a:pt x="2221" y="14101"/>
                  </a:lnTo>
                  <a:lnTo>
                    <a:pt x="14101" y="2220"/>
                  </a:lnTo>
                  <a:close/>
                  <a:moveTo>
                    <a:pt x="14101" y="0"/>
                  </a:moveTo>
                  <a:lnTo>
                    <a:pt x="1" y="14101"/>
                  </a:lnTo>
                  <a:lnTo>
                    <a:pt x="14101" y="28202"/>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4299575" y="23812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4299575" y="1054125"/>
              <a:ext cx="708325" cy="705050"/>
            </a:xfrm>
            <a:custGeom>
              <a:avLst/>
              <a:gdLst/>
              <a:ahLst/>
              <a:cxnLst/>
              <a:rect l="l" t="t" r="r" b="b"/>
              <a:pathLst>
                <a:path w="28333" h="28202" extrusionOk="0">
                  <a:moveTo>
                    <a:pt x="14101" y="2220"/>
                  </a:moveTo>
                  <a:lnTo>
                    <a:pt x="25982" y="14101"/>
                  </a:lnTo>
                  <a:lnTo>
                    <a:pt x="14101" y="25982"/>
                  </a:lnTo>
                  <a:lnTo>
                    <a:pt x="2351" y="14101"/>
                  </a:lnTo>
                  <a:lnTo>
                    <a:pt x="14101" y="2220"/>
                  </a:lnTo>
                  <a:close/>
                  <a:moveTo>
                    <a:pt x="14101" y="0"/>
                  </a:moveTo>
                  <a:lnTo>
                    <a:pt x="1"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4299575" y="1870125"/>
              <a:ext cx="708325" cy="705050"/>
            </a:xfrm>
            <a:custGeom>
              <a:avLst/>
              <a:gdLst/>
              <a:ahLst/>
              <a:cxnLst/>
              <a:rect l="l" t="t" r="r" b="b"/>
              <a:pathLst>
                <a:path w="28333" h="28202" extrusionOk="0">
                  <a:moveTo>
                    <a:pt x="14101" y="2220"/>
                  </a:moveTo>
                  <a:lnTo>
                    <a:pt x="25982" y="14101"/>
                  </a:lnTo>
                  <a:lnTo>
                    <a:pt x="14101" y="25851"/>
                  </a:lnTo>
                  <a:lnTo>
                    <a:pt x="2351" y="14101"/>
                  </a:lnTo>
                  <a:lnTo>
                    <a:pt x="14101" y="2220"/>
                  </a:lnTo>
                  <a:close/>
                  <a:moveTo>
                    <a:pt x="14101" y="0"/>
                  </a:moveTo>
                  <a:lnTo>
                    <a:pt x="1"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4299575" y="2682875"/>
              <a:ext cx="708325" cy="708300"/>
            </a:xfrm>
            <a:custGeom>
              <a:avLst/>
              <a:gdLst/>
              <a:ahLst/>
              <a:cxnLst/>
              <a:rect l="l" t="t" r="r" b="b"/>
              <a:pathLst>
                <a:path w="28333" h="28332" extrusionOk="0">
                  <a:moveTo>
                    <a:pt x="14101" y="2350"/>
                  </a:moveTo>
                  <a:lnTo>
                    <a:pt x="25982" y="14231"/>
                  </a:lnTo>
                  <a:lnTo>
                    <a:pt x="14101" y="25982"/>
                  </a:lnTo>
                  <a:lnTo>
                    <a:pt x="2351" y="14231"/>
                  </a:lnTo>
                  <a:lnTo>
                    <a:pt x="14101" y="2350"/>
                  </a:lnTo>
                  <a:close/>
                  <a:moveTo>
                    <a:pt x="14101" y="0"/>
                  </a:moveTo>
                  <a:lnTo>
                    <a:pt x="1"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4299575" y="349887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4299575" y="4314875"/>
              <a:ext cx="708325" cy="705050"/>
            </a:xfrm>
            <a:custGeom>
              <a:avLst/>
              <a:gdLst/>
              <a:ahLst/>
              <a:cxnLst/>
              <a:rect l="l" t="t" r="r" b="b"/>
              <a:pathLst>
                <a:path w="28333" h="28202" extrusionOk="0">
                  <a:moveTo>
                    <a:pt x="14101" y="2350"/>
                  </a:moveTo>
                  <a:lnTo>
                    <a:pt x="25982" y="14101"/>
                  </a:lnTo>
                  <a:lnTo>
                    <a:pt x="14101" y="25982"/>
                  </a:lnTo>
                  <a:lnTo>
                    <a:pt x="2351" y="14101"/>
                  </a:lnTo>
                  <a:lnTo>
                    <a:pt x="14101" y="2350"/>
                  </a:lnTo>
                  <a:close/>
                  <a:moveTo>
                    <a:pt x="14101" y="0"/>
                  </a:moveTo>
                  <a:lnTo>
                    <a:pt x="1"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4893625" y="646125"/>
              <a:ext cx="705050" cy="705050"/>
            </a:xfrm>
            <a:custGeom>
              <a:avLst/>
              <a:gdLst/>
              <a:ahLst/>
              <a:cxnLst/>
              <a:rect l="l" t="t" r="r" b="b"/>
              <a:pathLst>
                <a:path w="28202" h="28202" extrusionOk="0">
                  <a:moveTo>
                    <a:pt x="14101" y="2350"/>
                  </a:moveTo>
                  <a:lnTo>
                    <a:pt x="25851" y="14101"/>
                  </a:lnTo>
                  <a:lnTo>
                    <a:pt x="14101" y="25982"/>
                  </a:lnTo>
                  <a:lnTo>
                    <a:pt x="2220" y="14101"/>
                  </a:lnTo>
                  <a:lnTo>
                    <a:pt x="14101" y="2350"/>
                  </a:lnTo>
                  <a:close/>
                  <a:moveTo>
                    <a:pt x="14101" y="0"/>
                  </a:moveTo>
                  <a:lnTo>
                    <a:pt x="0" y="14101"/>
                  </a:lnTo>
                  <a:lnTo>
                    <a:pt x="14101" y="28201"/>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4893625" y="1462125"/>
              <a:ext cx="705050" cy="705050"/>
            </a:xfrm>
            <a:custGeom>
              <a:avLst/>
              <a:gdLst/>
              <a:ahLst/>
              <a:cxnLst/>
              <a:rect l="l" t="t" r="r" b="b"/>
              <a:pathLst>
                <a:path w="28202" h="28202" extrusionOk="0">
                  <a:moveTo>
                    <a:pt x="14101" y="2220"/>
                  </a:moveTo>
                  <a:lnTo>
                    <a:pt x="25851" y="14101"/>
                  </a:lnTo>
                  <a:lnTo>
                    <a:pt x="14101" y="25982"/>
                  </a:lnTo>
                  <a:lnTo>
                    <a:pt x="2220" y="14101"/>
                  </a:lnTo>
                  <a:lnTo>
                    <a:pt x="14101" y="2220"/>
                  </a:lnTo>
                  <a:close/>
                  <a:moveTo>
                    <a:pt x="14101" y="0"/>
                  </a:moveTo>
                  <a:lnTo>
                    <a:pt x="0" y="14101"/>
                  </a:lnTo>
                  <a:lnTo>
                    <a:pt x="14101" y="28201"/>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4893625" y="2274850"/>
              <a:ext cx="705050" cy="708325"/>
            </a:xfrm>
            <a:custGeom>
              <a:avLst/>
              <a:gdLst/>
              <a:ahLst/>
              <a:cxnLst/>
              <a:rect l="l" t="t" r="r" b="b"/>
              <a:pathLst>
                <a:path w="28202" h="28333" extrusionOk="0">
                  <a:moveTo>
                    <a:pt x="14101" y="2351"/>
                  </a:moveTo>
                  <a:lnTo>
                    <a:pt x="25851" y="14232"/>
                  </a:lnTo>
                  <a:lnTo>
                    <a:pt x="14101" y="25982"/>
                  </a:lnTo>
                  <a:lnTo>
                    <a:pt x="2220" y="14232"/>
                  </a:lnTo>
                  <a:lnTo>
                    <a:pt x="14101" y="2351"/>
                  </a:lnTo>
                  <a:close/>
                  <a:moveTo>
                    <a:pt x="14101" y="1"/>
                  </a:moveTo>
                  <a:lnTo>
                    <a:pt x="0" y="14232"/>
                  </a:lnTo>
                  <a:lnTo>
                    <a:pt x="14101" y="28333"/>
                  </a:lnTo>
                  <a:lnTo>
                    <a:pt x="28201" y="14232"/>
                  </a:lnTo>
                  <a:lnTo>
                    <a:pt x="14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4893625" y="3090875"/>
              <a:ext cx="705050" cy="708300"/>
            </a:xfrm>
            <a:custGeom>
              <a:avLst/>
              <a:gdLst/>
              <a:ahLst/>
              <a:cxnLst/>
              <a:rect l="l" t="t" r="r" b="b"/>
              <a:pathLst>
                <a:path w="28202" h="28332" extrusionOk="0">
                  <a:moveTo>
                    <a:pt x="14101" y="2350"/>
                  </a:moveTo>
                  <a:lnTo>
                    <a:pt x="25851" y="14231"/>
                  </a:lnTo>
                  <a:lnTo>
                    <a:pt x="14101" y="25982"/>
                  </a:lnTo>
                  <a:lnTo>
                    <a:pt x="2220" y="14231"/>
                  </a:lnTo>
                  <a:lnTo>
                    <a:pt x="14101" y="2350"/>
                  </a:lnTo>
                  <a:close/>
                  <a:moveTo>
                    <a:pt x="14101" y="0"/>
                  </a:moveTo>
                  <a:lnTo>
                    <a:pt x="0" y="14231"/>
                  </a:lnTo>
                  <a:lnTo>
                    <a:pt x="14101" y="28332"/>
                  </a:lnTo>
                  <a:lnTo>
                    <a:pt x="28201"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4893625" y="3906875"/>
              <a:ext cx="705050" cy="708300"/>
            </a:xfrm>
            <a:custGeom>
              <a:avLst/>
              <a:gdLst/>
              <a:ahLst/>
              <a:cxnLst/>
              <a:rect l="l" t="t" r="r" b="b"/>
              <a:pathLst>
                <a:path w="28202" h="28332" extrusionOk="0">
                  <a:moveTo>
                    <a:pt x="14101" y="2350"/>
                  </a:moveTo>
                  <a:lnTo>
                    <a:pt x="25851" y="14101"/>
                  </a:lnTo>
                  <a:lnTo>
                    <a:pt x="14101" y="25982"/>
                  </a:lnTo>
                  <a:lnTo>
                    <a:pt x="2220" y="14101"/>
                  </a:lnTo>
                  <a:lnTo>
                    <a:pt x="14101" y="2350"/>
                  </a:lnTo>
                  <a:close/>
                  <a:moveTo>
                    <a:pt x="14101" y="0"/>
                  </a:moveTo>
                  <a:lnTo>
                    <a:pt x="0" y="14101"/>
                  </a:lnTo>
                  <a:lnTo>
                    <a:pt x="14101" y="28332"/>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4893625" y="4722875"/>
              <a:ext cx="705050" cy="705050"/>
            </a:xfrm>
            <a:custGeom>
              <a:avLst/>
              <a:gdLst/>
              <a:ahLst/>
              <a:cxnLst/>
              <a:rect l="l" t="t" r="r" b="b"/>
              <a:pathLst>
                <a:path w="28202" h="28202" extrusionOk="0">
                  <a:moveTo>
                    <a:pt x="14101" y="2220"/>
                  </a:moveTo>
                  <a:lnTo>
                    <a:pt x="25851" y="14101"/>
                  </a:lnTo>
                  <a:lnTo>
                    <a:pt x="14101" y="25982"/>
                  </a:lnTo>
                  <a:lnTo>
                    <a:pt x="2220" y="14101"/>
                  </a:lnTo>
                  <a:lnTo>
                    <a:pt x="14101" y="2220"/>
                  </a:lnTo>
                  <a:close/>
                  <a:moveTo>
                    <a:pt x="14101" y="0"/>
                  </a:moveTo>
                  <a:lnTo>
                    <a:pt x="0" y="14101"/>
                  </a:lnTo>
                  <a:lnTo>
                    <a:pt x="14101" y="28202"/>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5438725" y="238125"/>
              <a:ext cx="708300" cy="708300"/>
            </a:xfrm>
            <a:custGeom>
              <a:avLst/>
              <a:gdLst/>
              <a:ahLst/>
              <a:cxnLst/>
              <a:rect l="l" t="t" r="r" b="b"/>
              <a:pathLst>
                <a:path w="28332" h="28332" extrusionOk="0">
                  <a:moveTo>
                    <a:pt x="14231" y="2350"/>
                  </a:moveTo>
                  <a:lnTo>
                    <a:pt x="25982" y="14101"/>
                  </a:lnTo>
                  <a:lnTo>
                    <a:pt x="14231" y="25982"/>
                  </a:lnTo>
                  <a:lnTo>
                    <a:pt x="2350" y="14101"/>
                  </a:lnTo>
                  <a:lnTo>
                    <a:pt x="14231" y="2350"/>
                  </a:lnTo>
                  <a:close/>
                  <a:moveTo>
                    <a:pt x="14231" y="0"/>
                  </a:moveTo>
                  <a:lnTo>
                    <a:pt x="0" y="14101"/>
                  </a:lnTo>
                  <a:lnTo>
                    <a:pt x="14231" y="2833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5438725" y="1054125"/>
              <a:ext cx="708300" cy="705050"/>
            </a:xfrm>
            <a:custGeom>
              <a:avLst/>
              <a:gdLst/>
              <a:ahLst/>
              <a:cxnLst/>
              <a:rect l="l" t="t" r="r" b="b"/>
              <a:pathLst>
                <a:path w="28332" h="28202" extrusionOk="0">
                  <a:moveTo>
                    <a:pt x="14231" y="2220"/>
                  </a:moveTo>
                  <a:lnTo>
                    <a:pt x="25982" y="14101"/>
                  </a:lnTo>
                  <a:lnTo>
                    <a:pt x="14231" y="25982"/>
                  </a:lnTo>
                  <a:lnTo>
                    <a:pt x="2350" y="14101"/>
                  </a:lnTo>
                  <a:lnTo>
                    <a:pt x="14231" y="2220"/>
                  </a:lnTo>
                  <a:close/>
                  <a:moveTo>
                    <a:pt x="14231" y="0"/>
                  </a:moveTo>
                  <a:lnTo>
                    <a:pt x="0" y="14101"/>
                  </a:lnTo>
                  <a:lnTo>
                    <a:pt x="14231" y="28201"/>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5438725" y="1870125"/>
              <a:ext cx="708300" cy="705050"/>
            </a:xfrm>
            <a:custGeom>
              <a:avLst/>
              <a:gdLst/>
              <a:ahLst/>
              <a:cxnLst/>
              <a:rect l="l" t="t" r="r" b="b"/>
              <a:pathLst>
                <a:path w="28332" h="28202" extrusionOk="0">
                  <a:moveTo>
                    <a:pt x="14231" y="2220"/>
                  </a:moveTo>
                  <a:lnTo>
                    <a:pt x="25982" y="14101"/>
                  </a:lnTo>
                  <a:lnTo>
                    <a:pt x="14231" y="25851"/>
                  </a:lnTo>
                  <a:lnTo>
                    <a:pt x="2350" y="14101"/>
                  </a:lnTo>
                  <a:lnTo>
                    <a:pt x="14231" y="2220"/>
                  </a:lnTo>
                  <a:close/>
                  <a:moveTo>
                    <a:pt x="14231" y="0"/>
                  </a:moveTo>
                  <a:lnTo>
                    <a:pt x="0" y="14101"/>
                  </a:lnTo>
                  <a:lnTo>
                    <a:pt x="14231" y="28201"/>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5438725" y="2682875"/>
              <a:ext cx="708300" cy="708300"/>
            </a:xfrm>
            <a:custGeom>
              <a:avLst/>
              <a:gdLst/>
              <a:ahLst/>
              <a:cxnLst/>
              <a:rect l="l" t="t" r="r" b="b"/>
              <a:pathLst>
                <a:path w="28332" h="28332" extrusionOk="0">
                  <a:moveTo>
                    <a:pt x="14231" y="2350"/>
                  </a:moveTo>
                  <a:lnTo>
                    <a:pt x="25982" y="14231"/>
                  </a:lnTo>
                  <a:lnTo>
                    <a:pt x="14231" y="25982"/>
                  </a:lnTo>
                  <a:lnTo>
                    <a:pt x="2350" y="14231"/>
                  </a:lnTo>
                  <a:lnTo>
                    <a:pt x="14231" y="2350"/>
                  </a:lnTo>
                  <a:close/>
                  <a:moveTo>
                    <a:pt x="14231" y="0"/>
                  </a:moveTo>
                  <a:lnTo>
                    <a:pt x="0" y="14231"/>
                  </a:lnTo>
                  <a:lnTo>
                    <a:pt x="14231" y="28332"/>
                  </a:lnTo>
                  <a:lnTo>
                    <a:pt x="28332" y="1423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438725" y="3498875"/>
              <a:ext cx="708300" cy="708300"/>
            </a:xfrm>
            <a:custGeom>
              <a:avLst/>
              <a:gdLst/>
              <a:ahLst/>
              <a:cxnLst/>
              <a:rect l="l" t="t" r="r" b="b"/>
              <a:pathLst>
                <a:path w="28332" h="28332" extrusionOk="0">
                  <a:moveTo>
                    <a:pt x="14231" y="2350"/>
                  </a:moveTo>
                  <a:lnTo>
                    <a:pt x="25982" y="14101"/>
                  </a:lnTo>
                  <a:lnTo>
                    <a:pt x="14231" y="25982"/>
                  </a:lnTo>
                  <a:lnTo>
                    <a:pt x="2350" y="14101"/>
                  </a:lnTo>
                  <a:lnTo>
                    <a:pt x="14231" y="2350"/>
                  </a:lnTo>
                  <a:close/>
                  <a:moveTo>
                    <a:pt x="14231" y="0"/>
                  </a:moveTo>
                  <a:lnTo>
                    <a:pt x="0" y="14101"/>
                  </a:lnTo>
                  <a:lnTo>
                    <a:pt x="14231" y="2833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438725" y="4314875"/>
              <a:ext cx="708300" cy="705050"/>
            </a:xfrm>
            <a:custGeom>
              <a:avLst/>
              <a:gdLst/>
              <a:ahLst/>
              <a:cxnLst/>
              <a:rect l="l" t="t" r="r" b="b"/>
              <a:pathLst>
                <a:path w="28332" h="28202" extrusionOk="0">
                  <a:moveTo>
                    <a:pt x="14231" y="2350"/>
                  </a:moveTo>
                  <a:lnTo>
                    <a:pt x="25982" y="14101"/>
                  </a:lnTo>
                  <a:lnTo>
                    <a:pt x="14231" y="25982"/>
                  </a:lnTo>
                  <a:lnTo>
                    <a:pt x="2350" y="14101"/>
                  </a:lnTo>
                  <a:lnTo>
                    <a:pt x="14231" y="2350"/>
                  </a:lnTo>
                  <a:close/>
                  <a:moveTo>
                    <a:pt x="14231" y="0"/>
                  </a:moveTo>
                  <a:lnTo>
                    <a:pt x="0" y="14101"/>
                  </a:lnTo>
                  <a:lnTo>
                    <a:pt x="14231" y="2820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6032775" y="646125"/>
              <a:ext cx="705025" cy="705050"/>
            </a:xfrm>
            <a:custGeom>
              <a:avLst/>
              <a:gdLst/>
              <a:ahLst/>
              <a:cxnLst/>
              <a:rect l="l" t="t" r="r" b="b"/>
              <a:pathLst>
                <a:path w="28201" h="28202" extrusionOk="0">
                  <a:moveTo>
                    <a:pt x="14101" y="2350"/>
                  </a:moveTo>
                  <a:lnTo>
                    <a:pt x="25981" y="14101"/>
                  </a:lnTo>
                  <a:lnTo>
                    <a:pt x="14101" y="25982"/>
                  </a:lnTo>
                  <a:lnTo>
                    <a:pt x="2220" y="14101"/>
                  </a:lnTo>
                  <a:lnTo>
                    <a:pt x="14101" y="2350"/>
                  </a:lnTo>
                  <a:close/>
                  <a:moveTo>
                    <a:pt x="14101" y="0"/>
                  </a:moveTo>
                  <a:lnTo>
                    <a:pt x="0" y="14101"/>
                  </a:lnTo>
                  <a:lnTo>
                    <a:pt x="14101" y="28201"/>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6032775" y="1462125"/>
              <a:ext cx="705025" cy="705050"/>
            </a:xfrm>
            <a:custGeom>
              <a:avLst/>
              <a:gdLst/>
              <a:ahLst/>
              <a:cxnLst/>
              <a:rect l="l" t="t" r="r" b="b"/>
              <a:pathLst>
                <a:path w="28201" h="28202" extrusionOk="0">
                  <a:moveTo>
                    <a:pt x="14101" y="2220"/>
                  </a:moveTo>
                  <a:lnTo>
                    <a:pt x="25981" y="14101"/>
                  </a:lnTo>
                  <a:lnTo>
                    <a:pt x="14101" y="25982"/>
                  </a:lnTo>
                  <a:lnTo>
                    <a:pt x="2220" y="14101"/>
                  </a:lnTo>
                  <a:lnTo>
                    <a:pt x="14101" y="2220"/>
                  </a:lnTo>
                  <a:close/>
                  <a:moveTo>
                    <a:pt x="14101" y="0"/>
                  </a:moveTo>
                  <a:lnTo>
                    <a:pt x="0" y="14101"/>
                  </a:lnTo>
                  <a:lnTo>
                    <a:pt x="14101" y="28201"/>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6032775" y="2274850"/>
              <a:ext cx="705025" cy="708325"/>
            </a:xfrm>
            <a:custGeom>
              <a:avLst/>
              <a:gdLst/>
              <a:ahLst/>
              <a:cxnLst/>
              <a:rect l="l" t="t" r="r" b="b"/>
              <a:pathLst>
                <a:path w="28201" h="28333" extrusionOk="0">
                  <a:moveTo>
                    <a:pt x="14101" y="2351"/>
                  </a:moveTo>
                  <a:lnTo>
                    <a:pt x="25981" y="14232"/>
                  </a:lnTo>
                  <a:lnTo>
                    <a:pt x="14101" y="25982"/>
                  </a:lnTo>
                  <a:lnTo>
                    <a:pt x="2220" y="14232"/>
                  </a:lnTo>
                  <a:lnTo>
                    <a:pt x="14101" y="2351"/>
                  </a:lnTo>
                  <a:close/>
                  <a:moveTo>
                    <a:pt x="14101" y="1"/>
                  </a:moveTo>
                  <a:lnTo>
                    <a:pt x="0" y="14232"/>
                  </a:lnTo>
                  <a:lnTo>
                    <a:pt x="14101" y="28333"/>
                  </a:lnTo>
                  <a:lnTo>
                    <a:pt x="28201" y="14232"/>
                  </a:lnTo>
                  <a:lnTo>
                    <a:pt x="14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6032775" y="3090875"/>
              <a:ext cx="705025" cy="708300"/>
            </a:xfrm>
            <a:custGeom>
              <a:avLst/>
              <a:gdLst/>
              <a:ahLst/>
              <a:cxnLst/>
              <a:rect l="l" t="t" r="r" b="b"/>
              <a:pathLst>
                <a:path w="28201" h="28332" extrusionOk="0">
                  <a:moveTo>
                    <a:pt x="14101" y="2350"/>
                  </a:moveTo>
                  <a:lnTo>
                    <a:pt x="25981" y="14231"/>
                  </a:lnTo>
                  <a:lnTo>
                    <a:pt x="14101" y="25982"/>
                  </a:lnTo>
                  <a:lnTo>
                    <a:pt x="2220" y="14231"/>
                  </a:lnTo>
                  <a:lnTo>
                    <a:pt x="14101" y="2350"/>
                  </a:lnTo>
                  <a:close/>
                  <a:moveTo>
                    <a:pt x="14101" y="0"/>
                  </a:moveTo>
                  <a:lnTo>
                    <a:pt x="0" y="14231"/>
                  </a:lnTo>
                  <a:lnTo>
                    <a:pt x="14101" y="28332"/>
                  </a:lnTo>
                  <a:lnTo>
                    <a:pt x="28201"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6032775" y="3906875"/>
              <a:ext cx="705025" cy="708300"/>
            </a:xfrm>
            <a:custGeom>
              <a:avLst/>
              <a:gdLst/>
              <a:ahLst/>
              <a:cxnLst/>
              <a:rect l="l" t="t" r="r" b="b"/>
              <a:pathLst>
                <a:path w="28201" h="28332" extrusionOk="0">
                  <a:moveTo>
                    <a:pt x="14101" y="2350"/>
                  </a:moveTo>
                  <a:lnTo>
                    <a:pt x="25981" y="14101"/>
                  </a:lnTo>
                  <a:lnTo>
                    <a:pt x="14101" y="25982"/>
                  </a:lnTo>
                  <a:lnTo>
                    <a:pt x="2220" y="14101"/>
                  </a:lnTo>
                  <a:lnTo>
                    <a:pt x="14101" y="2350"/>
                  </a:lnTo>
                  <a:close/>
                  <a:moveTo>
                    <a:pt x="14101" y="0"/>
                  </a:moveTo>
                  <a:lnTo>
                    <a:pt x="0" y="14101"/>
                  </a:lnTo>
                  <a:lnTo>
                    <a:pt x="14101" y="28332"/>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6032775" y="4722875"/>
              <a:ext cx="705025" cy="705050"/>
            </a:xfrm>
            <a:custGeom>
              <a:avLst/>
              <a:gdLst/>
              <a:ahLst/>
              <a:cxnLst/>
              <a:rect l="l" t="t" r="r" b="b"/>
              <a:pathLst>
                <a:path w="28201" h="28202" extrusionOk="0">
                  <a:moveTo>
                    <a:pt x="14101" y="2220"/>
                  </a:moveTo>
                  <a:lnTo>
                    <a:pt x="25981" y="14101"/>
                  </a:lnTo>
                  <a:lnTo>
                    <a:pt x="14101" y="25982"/>
                  </a:lnTo>
                  <a:lnTo>
                    <a:pt x="2220" y="14101"/>
                  </a:lnTo>
                  <a:lnTo>
                    <a:pt x="14101" y="2220"/>
                  </a:lnTo>
                  <a:close/>
                  <a:moveTo>
                    <a:pt x="14101" y="0"/>
                  </a:moveTo>
                  <a:lnTo>
                    <a:pt x="0" y="14101"/>
                  </a:lnTo>
                  <a:lnTo>
                    <a:pt x="14101" y="28202"/>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7"/>
          <p:cNvGrpSpPr/>
          <p:nvPr/>
        </p:nvGrpSpPr>
        <p:grpSpPr>
          <a:xfrm>
            <a:off x="3747183" y="-167076"/>
            <a:ext cx="2085010" cy="1477767"/>
            <a:chOff x="238125" y="328675"/>
            <a:chExt cx="7087050" cy="5023000"/>
          </a:xfrm>
        </p:grpSpPr>
        <p:sp>
          <p:nvSpPr>
            <p:cNvPr id="358" name="Google Shape;358;p7"/>
            <p:cNvSpPr/>
            <p:nvPr/>
          </p:nvSpPr>
          <p:spPr>
            <a:xfrm>
              <a:off x="238125" y="328675"/>
              <a:ext cx="5133300" cy="5023000"/>
            </a:xfrm>
            <a:custGeom>
              <a:avLst/>
              <a:gdLst/>
              <a:ahLst/>
              <a:cxnLst/>
              <a:rect l="l" t="t" r="r" b="b"/>
              <a:pathLst>
                <a:path w="205332" h="200920" extrusionOk="0">
                  <a:moveTo>
                    <a:pt x="0" y="0"/>
                  </a:moveTo>
                  <a:lnTo>
                    <a:pt x="200920"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890400" y="328675"/>
              <a:ext cx="5133325" cy="5023000"/>
            </a:xfrm>
            <a:custGeom>
              <a:avLst/>
              <a:gdLst/>
              <a:ahLst/>
              <a:cxnLst/>
              <a:rect l="l" t="t" r="r" b="b"/>
              <a:pathLst>
                <a:path w="205333" h="200920" extrusionOk="0">
                  <a:moveTo>
                    <a:pt x="1" y="0"/>
                  </a:moveTo>
                  <a:lnTo>
                    <a:pt x="200795" y="200919"/>
                  </a:lnTo>
                  <a:lnTo>
                    <a:pt x="205332" y="200919"/>
                  </a:lnTo>
                  <a:lnTo>
                    <a:pt x="4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542700" y="328675"/>
              <a:ext cx="5133325" cy="5023000"/>
            </a:xfrm>
            <a:custGeom>
              <a:avLst/>
              <a:gdLst/>
              <a:ahLst/>
              <a:cxnLst/>
              <a:rect l="l" t="t" r="r" b="b"/>
              <a:pathLst>
                <a:path w="205333" h="200920" extrusionOk="0">
                  <a:moveTo>
                    <a:pt x="1" y="0"/>
                  </a:moveTo>
                  <a:lnTo>
                    <a:pt x="200795"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2191850" y="328675"/>
              <a:ext cx="5133325" cy="5023000"/>
            </a:xfrm>
            <a:custGeom>
              <a:avLst/>
              <a:gdLst/>
              <a:ahLst/>
              <a:cxnLst/>
              <a:rect l="l" t="t" r="r" b="b"/>
              <a:pathLst>
                <a:path w="205333" h="200920" extrusionOk="0">
                  <a:moveTo>
                    <a:pt x="1" y="0"/>
                  </a:moveTo>
                  <a:lnTo>
                    <a:pt x="200920" y="200919"/>
                  </a:lnTo>
                  <a:lnTo>
                    <a:pt x="205332" y="200919"/>
                  </a:lnTo>
                  <a:lnTo>
                    <a:pt x="45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flipH="1">
            <a:off x="6785050" y="3519440"/>
            <a:ext cx="3299297" cy="1886098"/>
            <a:chOff x="238125" y="792075"/>
            <a:chExt cx="7127450" cy="4074525"/>
          </a:xfrm>
        </p:grpSpPr>
        <p:sp>
          <p:nvSpPr>
            <p:cNvPr id="363" name="Google Shape;363;p7"/>
            <p:cNvSpPr/>
            <p:nvPr/>
          </p:nvSpPr>
          <p:spPr>
            <a:xfrm>
              <a:off x="238125" y="792075"/>
              <a:ext cx="56350" cy="111225"/>
            </a:xfrm>
            <a:custGeom>
              <a:avLst/>
              <a:gdLst/>
              <a:ahLst/>
              <a:cxnLst/>
              <a:rect l="l" t="t" r="r" b="b"/>
              <a:pathLst>
                <a:path w="2254" h="4449" extrusionOk="0">
                  <a:moveTo>
                    <a:pt x="0" y="0"/>
                  </a:moveTo>
                  <a:lnTo>
                    <a:pt x="0" y="4448"/>
                  </a:lnTo>
                  <a:lnTo>
                    <a:pt x="2254" y="4448"/>
                  </a:lnTo>
                  <a:lnTo>
                    <a:pt x="2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238125" y="1128650"/>
              <a:ext cx="56350" cy="3373200"/>
            </a:xfrm>
            <a:custGeom>
              <a:avLst/>
              <a:gdLst/>
              <a:ahLst/>
              <a:cxnLst/>
              <a:rect l="l" t="t" r="r" b="b"/>
              <a:pathLst>
                <a:path w="2254" h="134928" extrusionOk="0">
                  <a:moveTo>
                    <a:pt x="0" y="0"/>
                  </a:moveTo>
                  <a:lnTo>
                    <a:pt x="0" y="8956"/>
                  </a:lnTo>
                  <a:lnTo>
                    <a:pt x="2254" y="8956"/>
                  </a:lnTo>
                  <a:lnTo>
                    <a:pt x="2254" y="0"/>
                  </a:lnTo>
                  <a:close/>
                  <a:moveTo>
                    <a:pt x="0" y="17971"/>
                  </a:moveTo>
                  <a:lnTo>
                    <a:pt x="0" y="26986"/>
                  </a:lnTo>
                  <a:lnTo>
                    <a:pt x="2254" y="26986"/>
                  </a:lnTo>
                  <a:lnTo>
                    <a:pt x="2254" y="17971"/>
                  </a:lnTo>
                  <a:close/>
                  <a:moveTo>
                    <a:pt x="0" y="36000"/>
                  </a:moveTo>
                  <a:lnTo>
                    <a:pt x="0" y="44956"/>
                  </a:lnTo>
                  <a:lnTo>
                    <a:pt x="2254" y="44956"/>
                  </a:lnTo>
                  <a:lnTo>
                    <a:pt x="2254" y="36000"/>
                  </a:lnTo>
                  <a:close/>
                  <a:moveTo>
                    <a:pt x="0" y="53971"/>
                  </a:moveTo>
                  <a:lnTo>
                    <a:pt x="0" y="62986"/>
                  </a:lnTo>
                  <a:lnTo>
                    <a:pt x="2254" y="62986"/>
                  </a:lnTo>
                  <a:lnTo>
                    <a:pt x="2254" y="53971"/>
                  </a:lnTo>
                  <a:close/>
                  <a:moveTo>
                    <a:pt x="0" y="71942"/>
                  </a:moveTo>
                  <a:lnTo>
                    <a:pt x="0" y="80956"/>
                  </a:lnTo>
                  <a:lnTo>
                    <a:pt x="2254" y="80956"/>
                  </a:lnTo>
                  <a:lnTo>
                    <a:pt x="2254" y="71942"/>
                  </a:lnTo>
                  <a:close/>
                  <a:moveTo>
                    <a:pt x="0" y="89971"/>
                  </a:moveTo>
                  <a:lnTo>
                    <a:pt x="0" y="98986"/>
                  </a:lnTo>
                  <a:lnTo>
                    <a:pt x="2254" y="98986"/>
                  </a:lnTo>
                  <a:lnTo>
                    <a:pt x="2254" y="89971"/>
                  </a:lnTo>
                  <a:close/>
                  <a:moveTo>
                    <a:pt x="0" y="107942"/>
                  </a:moveTo>
                  <a:lnTo>
                    <a:pt x="0" y="116957"/>
                  </a:lnTo>
                  <a:lnTo>
                    <a:pt x="2254" y="116957"/>
                  </a:lnTo>
                  <a:lnTo>
                    <a:pt x="2254" y="107942"/>
                  </a:lnTo>
                  <a:close/>
                  <a:moveTo>
                    <a:pt x="0" y="125972"/>
                  </a:moveTo>
                  <a:lnTo>
                    <a:pt x="0" y="134927"/>
                  </a:lnTo>
                  <a:lnTo>
                    <a:pt x="2254" y="134927"/>
                  </a:lnTo>
                  <a:lnTo>
                    <a:pt x="2254" y="1259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238125" y="4727200"/>
              <a:ext cx="139400" cy="139400"/>
            </a:xfrm>
            <a:custGeom>
              <a:avLst/>
              <a:gdLst/>
              <a:ahLst/>
              <a:cxnLst/>
              <a:rect l="l" t="t" r="r" b="b"/>
              <a:pathLst>
                <a:path w="5576" h="5576" extrusionOk="0">
                  <a:moveTo>
                    <a:pt x="0" y="0"/>
                  </a:moveTo>
                  <a:lnTo>
                    <a:pt x="0" y="5575"/>
                  </a:lnTo>
                  <a:lnTo>
                    <a:pt x="5575" y="5575"/>
                  </a:lnTo>
                  <a:lnTo>
                    <a:pt x="5575" y="3322"/>
                  </a:lnTo>
                  <a:lnTo>
                    <a:pt x="2254" y="3322"/>
                  </a:lnTo>
                  <a:lnTo>
                    <a:pt x="2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598425" y="4810225"/>
              <a:ext cx="6433550" cy="56375"/>
            </a:xfrm>
            <a:custGeom>
              <a:avLst/>
              <a:gdLst/>
              <a:ahLst/>
              <a:cxnLst/>
              <a:rect l="l" t="t" r="r" b="b"/>
              <a:pathLst>
                <a:path w="257342" h="2255" extrusionOk="0">
                  <a:moveTo>
                    <a:pt x="0" y="1"/>
                  </a:moveTo>
                  <a:lnTo>
                    <a:pt x="0" y="2254"/>
                  </a:lnTo>
                  <a:lnTo>
                    <a:pt x="8896" y="2254"/>
                  </a:lnTo>
                  <a:lnTo>
                    <a:pt x="8896" y="1"/>
                  </a:lnTo>
                  <a:close/>
                  <a:moveTo>
                    <a:pt x="17733" y="1"/>
                  </a:moveTo>
                  <a:lnTo>
                    <a:pt x="17733" y="2254"/>
                  </a:lnTo>
                  <a:lnTo>
                    <a:pt x="26630" y="2254"/>
                  </a:lnTo>
                  <a:lnTo>
                    <a:pt x="26630" y="1"/>
                  </a:lnTo>
                  <a:close/>
                  <a:moveTo>
                    <a:pt x="35526" y="1"/>
                  </a:moveTo>
                  <a:lnTo>
                    <a:pt x="35526" y="2254"/>
                  </a:lnTo>
                  <a:lnTo>
                    <a:pt x="44422" y="2254"/>
                  </a:lnTo>
                  <a:lnTo>
                    <a:pt x="44422" y="1"/>
                  </a:lnTo>
                  <a:close/>
                  <a:moveTo>
                    <a:pt x="53259" y="1"/>
                  </a:moveTo>
                  <a:lnTo>
                    <a:pt x="53259" y="2254"/>
                  </a:lnTo>
                  <a:lnTo>
                    <a:pt x="62156" y="2254"/>
                  </a:lnTo>
                  <a:lnTo>
                    <a:pt x="62156" y="1"/>
                  </a:lnTo>
                  <a:close/>
                  <a:moveTo>
                    <a:pt x="70993" y="1"/>
                  </a:moveTo>
                  <a:lnTo>
                    <a:pt x="70993" y="2254"/>
                  </a:lnTo>
                  <a:lnTo>
                    <a:pt x="79889" y="2254"/>
                  </a:lnTo>
                  <a:lnTo>
                    <a:pt x="79889" y="1"/>
                  </a:lnTo>
                  <a:close/>
                  <a:moveTo>
                    <a:pt x="88726" y="1"/>
                  </a:moveTo>
                  <a:lnTo>
                    <a:pt x="88726" y="2254"/>
                  </a:lnTo>
                  <a:lnTo>
                    <a:pt x="97622" y="2254"/>
                  </a:lnTo>
                  <a:lnTo>
                    <a:pt x="97622" y="1"/>
                  </a:lnTo>
                  <a:close/>
                  <a:moveTo>
                    <a:pt x="106519" y="1"/>
                  </a:moveTo>
                  <a:lnTo>
                    <a:pt x="106519" y="2254"/>
                  </a:lnTo>
                  <a:lnTo>
                    <a:pt x="115415" y="2254"/>
                  </a:lnTo>
                  <a:lnTo>
                    <a:pt x="115415" y="1"/>
                  </a:lnTo>
                  <a:close/>
                  <a:moveTo>
                    <a:pt x="124252" y="1"/>
                  </a:moveTo>
                  <a:lnTo>
                    <a:pt x="124252" y="2254"/>
                  </a:lnTo>
                  <a:lnTo>
                    <a:pt x="133148" y="2254"/>
                  </a:lnTo>
                  <a:lnTo>
                    <a:pt x="133148" y="1"/>
                  </a:lnTo>
                  <a:close/>
                  <a:moveTo>
                    <a:pt x="141985" y="1"/>
                  </a:moveTo>
                  <a:lnTo>
                    <a:pt x="141985" y="2254"/>
                  </a:lnTo>
                  <a:lnTo>
                    <a:pt x="150882" y="2254"/>
                  </a:lnTo>
                  <a:lnTo>
                    <a:pt x="150882" y="1"/>
                  </a:lnTo>
                  <a:close/>
                  <a:moveTo>
                    <a:pt x="159719" y="1"/>
                  </a:moveTo>
                  <a:lnTo>
                    <a:pt x="159719" y="2254"/>
                  </a:lnTo>
                  <a:lnTo>
                    <a:pt x="168615" y="2254"/>
                  </a:lnTo>
                  <a:lnTo>
                    <a:pt x="168615" y="1"/>
                  </a:lnTo>
                  <a:close/>
                  <a:moveTo>
                    <a:pt x="177452" y="1"/>
                  </a:moveTo>
                  <a:lnTo>
                    <a:pt x="177452" y="2254"/>
                  </a:lnTo>
                  <a:lnTo>
                    <a:pt x="186348" y="2254"/>
                  </a:lnTo>
                  <a:lnTo>
                    <a:pt x="186348" y="1"/>
                  </a:lnTo>
                  <a:close/>
                  <a:moveTo>
                    <a:pt x="195245" y="1"/>
                  </a:moveTo>
                  <a:lnTo>
                    <a:pt x="195245" y="2254"/>
                  </a:lnTo>
                  <a:lnTo>
                    <a:pt x="204141" y="2254"/>
                  </a:lnTo>
                  <a:lnTo>
                    <a:pt x="204141" y="1"/>
                  </a:lnTo>
                  <a:close/>
                  <a:moveTo>
                    <a:pt x="212978" y="1"/>
                  </a:moveTo>
                  <a:lnTo>
                    <a:pt x="212978" y="2254"/>
                  </a:lnTo>
                  <a:lnTo>
                    <a:pt x="221874" y="2254"/>
                  </a:lnTo>
                  <a:lnTo>
                    <a:pt x="221874" y="1"/>
                  </a:lnTo>
                  <a:close/>
                  <a:moveTo>
                    <a:pt x="230711" y="1"/>
                  </a:moveTo>
                  <a:lnTo>
                    <a:pt x="230711" y="2254"/>
                  </a:lnTo>
                  <a:lnTo>
                    <a:pt x="239608" y="2254"/>
                  </a:lnTo>
                  <a:lnTo>
                    <a:pt x="239608" y="1"/>
                  </a:lnTo>
                  <a:close/>
                  <a:moveTo>
                    <a:pt x="248445" y="1"/>
                  </a:moveTo>
                  <a:lnTo>
                    <a:pt x="248445" y="2254"/>
                  </a:lnTo>
                  <a:lnTo>
                    <a:pt x="257341" y="2254"/>
                  </a:lnTo>
                  <a:lnTo>
                    <a:pt x="257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7254350" y="4810225"/>
              <a:ext cx="111225" cy="56375"/>
            </a:xfrm>
            <a:custGeom>
              <a:avLst/>
              <a:gdLst/>
              <a:ahLst/>
              <a:cxnLst/>
              <a:rect l="l" t="t" r="r" b="b"/>
              <a:pathLst>
                <a:path w="4449" h="2255" extrusionOk="0">
                  <a:moveTo>
                    <a:pt x="0" y="1"/>
                  </a:moveTo>
                  <a:lnTo>
                    <a:pt x="0" y="2254"/>
                  </a:lnTo>
                  <a:lnTo>
                    <a:pt x="4449" y="2254"/>
                  </a:lnTo>
                  <a:lnTo>
                    <a:pt x="44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7"/>
          <p:cNvGrpSpPr/>
          <p:nvPr/>
        </p:nvGrpSpPr>
        <p:grpSpPr>
          <a:xfrm>
            <a:off x="7215328" y="216591"/>
            <a:ext cx="1548975" cy="710404"/>
            <a:chOff x="200825" y="1197675"/>
            <a:chExt cx="6974225" cy="3198575"/>
          </a:xfrm>
        </p:grpSpPr>
        <p:sp>
          <p:nvSpPr>
            <p:cNvPr id="369" name="Google Shape;369;p7"/>
            <p:cNvSpPr/>
            <p:nvPr/>
          </p:nvSpPr>
          <p:spPr>
            <a:xfrm>
              <a:off x="207850" y="1197675"/>
              <a:ext cx="6967200" cy="3198575"/>
            </a:xfrm>
            <a:custGeom>
              <a:avLst/>
              <a:gdLst/>
              <a:ahLst/>
              <a:cxnLst/>
              <a:rect l="l" t="t" r="r" b="b"/>
              <a:pathLst>
                <a:path w="278688" h="127943" extrusionOk="0">
                  <a:moveTo>
                    <a:pt x="4843" y="1"/>
                  </a:moveTo>
                  <a:cubicBezTo>
                    <a:pt x="0" y="1"/>
                    <a:pt x="0" y="7064"/>
                    <a:pt x="4843" y="7064"/>
                  </a:cubicBezTo>
                  <a:cubicBezTo>
                    <a:pt x="94847" y="7669"/>
                    <a:pt x="180814" y="7669"/>
                    <a:pt x="271624" y="7669"/>
                  </a:cubicBezTo>
                  <a:cubicBezTo>
                    <a:pt x="271624" y="46213"/>
                    <a:pt x="271624" y="85968"/>
                    <a:pt x="270413" y="124310"/>
                  </a:cubicBezTo>
                  <a:cubicBezTo>
                    <a:pt x="270413" y="126126"/>
                    <a:pt x="272028" y="127740"/>
                    <a:pt x="273844" y="127942"/>
                  </a:cubicBezTo>
                  <a:cubicBezTo>
                    <a:pt x="275862" y="127942"/>
                    <a:pt x="277275" y="126328"/>
                    <a:pt x="277476" y="124511"/>
                  </a:cubicBezTo>
                  <a:cubicBezTo>
                    <a:pt x="278687" y="84959"/>
                    <a:pt x="278687" y="43993"/>
                    <a:pt x="278687" y="4239"/>
                  </a:cubicBezTo>
                  <a:lnTo>
                    <a:pt x="278687" y="606"/>
                  </a:lnTo>
                  <a:lnTo>
                    <a:pt x="275055" y="606"/>
                  </a:lnTo>
                  <a:cubicBezTo>
                    <a:pt x="183034" y="606"/>
                    <a:pt x="96057" y="606"/>
                    <a:pt x="4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202325" y="1721550"/>
              <a:ext cx="6352175" cy="2659550"/>
            </a:xfrm>
            <a:custGeom>
              <a:avLst/>
              <a:gdLst/>
              <a:ahLst/>
              <a:cxnLst/>
              <a:rect l="l" t="t" r="r" b="b"/>
              <a:pathLst>
                <a:path w="254087" h="106382" extrusionOk="0">
                  <a:moveTo>
                    <a:pt x="4515" y="1"/>
                  </a:moveTo>
                  <a:cubicBezTo>
                    <a:pt x="1" y="1"/>
                    <a:pt x="1" y="6927"/>
                    <a:pt x="4515" y="6927"/>
                  </a:cubicBezTo>
                  <a:cubicBezTo>
                    <a:pt x="4691" y="6927"/>
                    <a:pt x="4875" y="6916"/>
                    <a:pt x="5064" y="6894"/>
                  </a:cubicBezTo>
                  <a:lnTo>
                    <a:pt x="246620" y="6894"/>
                  </a:lnTo>
                  <a:cubicBezTo>
                    <a:pt x="246620" y="37971"/>
                    <a:pt x="246620" y="70058"/>
                    <a:pt x="247024" y="102749"/>
                  </a:cubicBezTo>
                  <a:cubicBezTo>
                    <a:pt x="247024" y="104767"/>
                    <a:pt x="248638" y="106382"/>
                    <a:pt x="250656" y="106382"/>
                  </a:cubicBezTo>
                  <a:cubicBezTo>
                    <a:pt x="252674" y="106382"/>
                    <a:pt x="254087" y="104767"/>
                    <a:pt x="254087" y="102951"/>
                  </a:cubicBezTo>
                  <a:cubicBezTo>
                    <a:pt x="253683" y="69049"/>
                    <a:pt x="253683" y="35752"/>
                    <a:pt x="253683" y="3464"/>
                  </a:cubicBezTo>
                  <a:lnTo>
                    <a:pt x="253683" y="33"/>
                  </a:lnTo>
                  <a:lnTo>
                    <a:pt x="5064" y="33"/>
                  </a:lnTo>
                  <a:cubicBezTo>
                    <a:pt x="4875" y="11"/>
                    <a:pt x="4691" y="1"/>
                    <a:pt x="4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222975" y="2221825"/>
              <a:ext cx="5756400" cy="2159275"/>
            </a:xfrm>
            <a:custGeom>
              <a:avLst/>
              <a:gdLst/>
              <a:ahLst/>
              <a:cxnLst/>
              <a:rect l="l" t="t" r="r" b="b"/>
              <a:pathLst>
                <a:path w="230256" h="86371" extrusionOk="0">
                  <a:moveTo>
                    <a:pt x="226623" y="0"/>
                  </a:moveTo>
                  <a:cubicBezTo>
                    <a:pt x="153571" y="0"/>
                    <a:pt x="77896" y="0"/>
                    <a:pt x="4238" y="1009"/>
                  </a:cubicBezTo>
                  <a:cubicBezTo>
                    <a:pt x="1" y="1211"/>
                    <a:pt x="1" y="7669"/>
                    <a:pt x="4238" y="7870"/>
                  </a:cubicBezTo>
                  <a:cubicBezTo>
                    <a:pt x="76685" y="7063"/>
                    <a:pt x="150948" y="7063"/>
                    <a:pt x="223192" y="7063"/>
                  </a:cubicBezTo>
                  <a:cubicBezTo>
                    <a:pt x="223192" y="30876"/>
                    <a:pt x="222991" y="57715"/>
                    <a:pt x="222587" y="82738"/>
                  </a:cubicBezTo>
                  <a:cubicBezTo>
                    <a:pt x="222587" y="84756"/>
                    <a:pt x="224201" y="86371"/>
                    <a:pt x="226219" y="86371"/>
                  </a:cubicBezTo>
                  <a:cubicBezTo>
                    <a:pt x="228036" y="86371"/>
                    <a:pt x="229852" y="84958"/>
                    <a:pt x="229852" y="82940"/>
                  </a:cubicBezTo>
                  <a:cubicBezTo>
                    <a:pt x="230255" y="56504"/>
                    <a:pt x="230255" y="28454"/>
                    <a:pt x="230255" y="3633"/>
                  </a:cubicBezTo>
                  <a:lnTo>
                    <a:pt x="230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7"/>
            <p:cNvSpPr/>
            <p:nvPr/>
          </p:nvSpPr>
          <p:spPr>
            <a:xfrm>
              <a:off x="212875" y="2766675"/>
              <a:ext cx="5166150" cy="1620025"/>
            </a:xfrm>
            <a:custGeom>
              <a:avLst/>
              <a:gdLst/>
              <a:ahLst/>
              <a:cxnLst/>
              <a:rect l="l" t="t" r="r" b="b"/>
              <a:pathLst>
                <a:path w="206646" h="64801" extrusionOk="0">
                  <a:moveTo>
                    <a:pt x="4441" y="1"/>
                  </a:moveTo>
                  <a:cubicBezTo>
                    <a:pt x="1" y="404"/>
                    <a:pt x="1" y="6660"/>
                    <a:pt x="4441" y="7064"/>
                  </a:cubicBezTo>
                  <a:cubicBezTo>
                    <a:pt x="69420" y="7871"/>
                    <a:pt x="135006" y="7871"/>
                    <a:pt x="198573" y="7871"/>
                  </a:cubicBezTo>
                  <a:cubicBezTo>
                    <a:pt x="198977" y="15539"/>
                    <a:pt x="198977" y="23409"/>
                    <a:pt x="198573" y="31078"/>
                  </a:cubicBezTo>
                  <a:cubicBezTo>
                    <a:pt x="197564" y="41370"/>
                    <a:pt x="197968" y="51863"/>
                    <a:pt x="199582" y="61953"/>
                  </a:cubicBezTo>
                  <a:cubicBezTo>
                    <a:pt x="199769" y="63637"/>
                    <a:pt x="201170" y="64800"/>
                    <a:pt x="202660" y="64800"/>
                  </a:cubicBezTo>
                  <a:cubicBezTo>
                    <a:pt x="202777" y="64800"/>
                    <a:pt x="202895" y="64793"/>
                    <a:pt x="203013" y="64778"/>
                  </a:cubicBezTo>
                  <a:lnTo>
                    <a:pt x="203416" y="64778"/>
                  </a:lnTo>
                  <a:cubicBezTo>
                    <a:pt x="205434" y="64375"/>
                    <a:pt x="206645" y="62559"/>
                    <a:pt x="206241" y="60742"/>
                  </a:cubicBezTo>
                  <a:cubicBezTo>
                    <a:pt x="204829" y="51056"/>
                    <a:pt x="204425" y="41168"/>
                    <a:pt x="205434" y="31481"/>
                  </a:cubicBezTo>
                  <a:cubicBezTo>
                    <a:pt x="206040" y="22400"/>
                    <a:pt x="206040" y="13118"/>
                    <a:pt x="205031" y="4037"/>
                  </a:cubicBezTo>
                  <a:lnTo>
                    <a:pt x="204627" y="808"/>
                  </a:lnTo>
                  <a:lnTo>
                    <a:pt x="201600" y="808"/>
                  </a:lnTo>
                  <a:cubicBezTo>
                    <a:pt x="137024" y="808"/>
                    <a:pt x="70429" y="808"/>
                    <a:pt x="4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200825" y="3296025"/>
              <a:ext cx="4587925" cy="1100200"/>
            </a:xfrm>
            <a:custGeom>
              <a:avLst/>
              <a:gdLst/>
              <a:ahLst/>
              <a:cxnLst/>
              <a:rect l="l" t="t" r="r" b="b"/>
              <a:pathLst>
                <a:path w="183517" h="44008" extrusionOk="0">
                  <a:moveTo>
                    <a:pt x="4553" y="1"/>
                  </a:moveTo>
                  <a:cubicBezTo>
                    <a:pt x="1" y="1"/>
                    <a:pt x="1" y="7094"/>
                    <a:pt x="4553" y="7094"/>
                  </a:cubicBezTo>
                  <a:cubicBezTo>
                    <a:pt x="4673" y="7094"/>
                    <a:pt x="4796" y="7089"/>
                    <a:pt x="4923" y="7079"/>
                  </a:cubicBezTo>
                  <a:lnTo>
                    <a:pt x="176050" y="7079"/>
                  </a:lnTo>
                  <a:cubicBezTo>
                    <a:pt x="176050" y="18379"/>
                    <a:pt x="176050" y="29882"/>
                    <a:pt x="176453" y="40577"/>
                  </a:cubicBezTo>
                  <a:cubicBezTo>
                    <a:pt x="176453" y="42394"/>
                    <a:pt x="178068" y="44008"/>
                    <a:pt x="179884" y="44008"/>
                  </a:cubicBezTo>
                  <a:lnTo>
                    <a:pt x="180086" y="44008"/>
                  </a:lnTo>
                  <a:cubicBezTo>
                    <a:pt x="181902" y="43806"/>
                    <a:pt x="183516" y="42192"/>
                    <a:pt x="183516" y="40376"/>
                  </a:cubicBezTo>
                  <a:cubicBezTo>
                    <a:pt x="183113" y="28671"/>
                    <a:pt x="183113" y="15958"/>
                    <a:pt x="183113" y="3446"/>
                  </a:cubicBezTo>
                  <a:lnTo>
                    <a:pt x="183113" y="16"/>
                  </a:lnTo>
                  <a:lnTo>
                    <a:pt x="4923" y="16"/>
                  </a:lnTo>
                  <a:cubicBezTo>
                    <a:pt x="4796" y="6"/>
                    <a:pt x="4673" y="1"/>
                    <a:pt x="4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7"/>
          <p:cNvGrpSpPr/>
          <p:nvPr/>
        </p:nvGrpSpPr>
        <p:grpSpPr>
          <a:xfrm>
            <a:off x="103275" y="124599"/>
            <a:ext cx="710299" cy="710299"/>
            <a:chOff x="1190625" y="238125"/>
            <a:chExt cx="4732175" cy="4732175"/>
          </a:xfrm>
        </p:grpSpPr>
        <p:sp>
          <p:nvSpPr>
            <p:cNvPr id="375" name="Google Shape;375;p7"/>
            <p:cNvSpPr/>
            <p:nvPr/>
          </p:nvSpPr>
          <p:spPr>
            <a:xfrm>
              <a:off x="2920400" y="238125"/>
              <a:ext cx="1260275" cy="4732175"/>
            </a:xfrm>
            <a:custGeom>
              <a:avLst/>
              <a:gdLst/>
              <a:ahLst/>
              <a:cxnLst/>
              <a:rect l="l" t="t" r="r" b="b"/>
              <a:pathLst>
                <a:path w="50411" h="189287" extrusionOk="0">
                  <a:moveTo>
                    <a:pt x="0" y="0"/>
                  </a:moveTo>
                  <a:lnTo>
                    <a:pt x="0" y="189287"/>
                  </a:lnTo>
                  <a:lnTo>
                    <a:pt x="50411" y="189287"/>
                  </a:lnTo>
                  <a:lnTo>
                    <a:pt x="50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1190625" y="1967900"/>
              <a:ext cx="4732175" cy="1260275"/>
            </a:xfrm>
            <a:custGeom>
              <a:avLst/>
              <a:gdLst/>
              <a:ahLst/>
              <a:cxnLst/>
              <a:rect l="l" t="t" r="r" b="b"/>
              <a:pathLst>
                <a:path w="189287" h="50411" extrusionOk="0">
                  <a:moveTo>
                    <a:pt x="0" y="0"/>
                  </a:moveTo>
                  <a:lnTo>
                    <a:pt x="0" y="50411"/>
                  </a:lnTo>
                  <a:lnTo>
                    <a:pt x="189287" y="50411"/>
                  </a:lnTo>
                  <a:lnTo>
                    <a:pt x="189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7"/>
          <p:cNvSpPr/>
          <p:nvPr/>
        </p:nvSpPr>
        <p:spPr>
          <a:xfrm rot="-5400000">
            <a:off x="1765725" y="4300375"/>
            <a:ext cx="678900" cy="8916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4"/>
        <p:cNvGrpSpPr/>
        <p:nvPr/>
      </p:nvGrpSpPr>
      <p:grpSpPr>
        <a:xfrm>
          <a:off x="0" y="0"/>
          <a:ext cx="0" cy="0"/>
          <a:chOff x="0" y="0"/>
          <a:chExt cx="0" cy="0"/>
        </a:xfrm>
      </p:grpSpPr>
      <p:sp>
        <p:nvSpPr>
          <p:cNvPr id="505" name="Google Shape;505;p9"/>
          <p:cNvSpPr txBox="1">
            <a:spLocks noGrp="1"/>
          </p:cNvSpPr>
          <p:nvPr>
            <p:ph type="title"/>
          </p:nvPr>
        </p:nvSpPr>
        <p:spPr>
          <a:xfrm>
            <a:off x="2646150" y="1590353"/>
            <a:ext cx="3851700" cy="79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506" name="Google Shape;506;p9"/>
          <p:cNvSpPr txBox="1">
            <a:spLocks noGrp="1"/>
          </p:cNvSpPr>
          <p:nvPr>
            <p:ph type="subTitle" idx="1"/>
          </p:nvPr>
        </p:nvSpPr>
        <p:spPr>
          <a:xfrm>
            <a:off x="2646150" y="2318056"/>
            <a:ext cx="3851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07" name="Google Shape;507;p9"/>
          <p:cNvGrpSpPr/>
          <p:nvPr/>
        </p:nvGrpSpPr>
        <p:grpSpPr>
          <a:xfrm>
            <a:off x="7983375" y="3898925"/>
            <a:ext cx="904052" cy="1127130"/>
            <a:chOff x="1690175" y="238125"/>
            <a:chExt cx="4070475" cy="5074875"/>
          </a:xfrm>
        </p:grpSpPr>
        <p:sp>
          <p:nvSpPr>
            <p:cNvPr id="508" name="Google Shape;508;p9"/>
            <p:cNvSpPr/>
            <p:nvPr/>
          </p:nvSpPr>
          <p:spPr>
            <a:xfrm>
              <a:off x="1690175" y="1787000"/>
              <a:ext cx="4070475" cy="3526000"/>
            </a:xfrm>
            <a:custGeom>
              <a:avLst/>
              <a:gdLst/>
              <a:ahLst/>
              <a:cxnLst/>
              <a:rect l="l" t="t" r="r" b="b"/>
              <a:pathLst>
                <a:path w="162819" h="141040" extrusionOk="0">
                  <a:moveTo>
                    <a:pt x="81621" y="14802"/>
                  </a:moveTo>
                  <a:lnTo>
                    <a:pt x="150343" y="133851"/>
                  </a:lnTo>
                  <a:lnTo>
                    <a:pt x="12899" y="133851"/>
                  </a:lnTo>
                  <a:lnTo>
                    <a:pt x="81621" y="14802"/>
                  </a:lnTo>
                  <a:close/>
                  <a:moveTo>
                    <a:pt x="81409" y="1"/>
                  </a:moveTo>
                  <a:lnTo>
                    <a:pt x="0" y="141040"/>
                  </a:lnTo>
                  <a:lnTo>
                    <a:pt x="162819" y="141040"/>
                  </a:lnTo>
                  <a:lnTo>
                    <a:pt x="81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1848750" y="238125"/>
              <a:ext cx="3753300" cy="3251100"/>
            </a:xfrm>
            <a:custGeom>
              <a:avLst/>
              <a:gdLst/>
              <a:ahLst/>
              <a:cxnLst/>
              <a:rect l="l" t="t" r="r" b="b"/>
              <a:pathLst>
                <a:path w="150132" h="130044" extrusionOk="0">
                  <a:moveTo>
                    <a:pt x="75066" y="0"/>
                  </a:moveTo>
                  <a:lnTo>
                    <a:pt x="1" y="130044"/>
                  </a:lnTo>
                  <a:lnTo>
                    <a:pt x="150132" y="130044"/>
                  </a:lnTo>
                  <a:lnTo>
                    <a:pt x="75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9"/>
          <p:cNvGrpSpPr/>
          <p:nvPr/>
        </p:nvGrpSpPr>
        <p:grpSpPr>
          <a:xfrm>
            <a:off x="130808" y="1586137"/>
            <a:ext cx="1047535" cy="1152655"/>
            <a:chOff x="882175" y="238125"/>
            <a:chExt cx="4716500" cy="5189800"/>
          </a:xfrm>
        </p:grpSpPr>
        <p:sp>
          <p:nvSpPr>
            <p:cNvPr id="511" name="Google Shape;511;p9"/>
            <p:cNvSpPr/>
            <p:nvPr/>
          </p:nvSpPr>
          <p:spPr>
            <a:xfrm>
              <a:off x="882175" y="238125"/>
              <a:ext cx="708300" cy="708300"/>
            </a:xfrm>
            <a:custGeom>
              <a:avLst/>
              <a:gdLst/>
              <a:ahLst/>
              <a:cxnLst/>
              <a:rect l="l" t="t" r="r" b="b"/>
              <a:pathLst>
                <a:path w="28332" h="28332" extrusionOk="0">
                  <a:moveTo>
                    <a:pt x="14101" y="2350"/>
                  </a:moveTo>
                  <a:lnTo>
                    <a:pt x="25981"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882175" y="1054125"/>
              <a:ext cx="708300" cy="705050"/>
            </a:xfrm>
            <a:custGeom>
              <a:avLst/>
              <a:gdLst/>
              <a:ahLst/>
              <a:cxnLst/>
              <a:rect l="l" t="t" r="r" b="b"/>
              <a:pathLst>
                <a:path w="28332" h="28202" extrusionOk="0">
                  <a:moveTo>
                    <a:pt x="14101" y="2220"/>
                  </a:moveTo>
                  <a:lnTo>
                    <a:pt x="25981" y="14101"/>
                  </a:lnTo>
                  <a:lnTo>
                    <a:pt x="14101" y="25982"/>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882175" y="1870125"/>
              <a:ext cx="708300" cy="705050"/>
            </a:xfrm>
            <a:custGeom>
              <a:avLst/>
              <a:gdLst/>
              <a:ahLst/>
              <a:cxnLst/>
              <a:rect l="l" t="t" r="r" b="b"/>
              <a:pathLst>
                <a:path w="28332" h="28202" extrusionOk="0">
                  <a:moveTo>
                    <a:pt x="14101" y="2220"/>
                  </a:moveTo>
                  <a:lnTo>
                    <a:pt x="25981" y="14101"/>
                  </a:lnTo>
                  <a:lnTo>
                    <a:pt x="14101" y="25851"/>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882175" y="2682875"/>
              <a:ext cx="708300" cy="708300"/>
            </a:xfrm>
            <a:custGeom>
              <a:avLst/>
              <a:gdLst/>
              <a:ahLst/>
              <a:cxnLst/>
              <a:rect l="l" t="t" r="r" b="b"/>
              <a:pathLst>
                <a:path w="28332" h="28332" extrusionOk="0">
                  <a:moveTo>
                    <a:pt x="14101" y="2350"/>
                  </a:moveTo>
                  <a:lnTo>
                    <a:pt x="25981" y="14231"/>
                  </a:lnTo>
                  <a:lnTo>
                    <a:pt x="14101" y="25982"/>
                  </a:lnTo>
                  <a:lnTo>
                    <a:pt x="2350" y="14231"/>
                  </a:lnTo>
                  <a:lnTo>
                    <a:pt x="14101" y="2350"/>
                  </a:lnTo>
                  <a:close/>
                  <a:moveTo>
                    <a:pt x="14101" y="0"/>
                  </a:moveTo>
                  <a:lnTo>
                    <a:pt x="0"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882175" y="3498875"/>
              <a:ext cx="708300" cy="708300"/>
            </a:xfrm>
            <a:custGeom>
              <a:avLst/>
              <a:gdLst/>
              <a:ahLst/>
              <a:cxnLst/>
              <a:rect l="l" t="t" r="r" b="b"/>
              <a:pathLst>
                <a:path w="28332" h="28332" extrusionOk="0">
                  <a:moveTo>
                    <a:pt x="14101" y="2350"/>
                  </a:moveTo>
                  <a:lnTo>
                    <a:pt x="25981"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a:off x="882175" y="4314875"/>
              <a:ext cx="708300" cy="705050"/>
            </a:xfrm>
            <a:custGeom>
              <a:avLst/>
              <a:gdLst/>
              <a:ahLst/>
              <a:cxnLst/>
              <a:rect l="l" t="t" r="r" b="b"/>
              <a:pathLst>
                <a:path w="28332" h="28202" extrusionOk="0">
                  <a:moveTo>
                    <a:pt x="14101" y="2350"/>
                  </a:moveTo>
                  <a:lnTo>
                    <a:pt x="25981" y="14101"/>
                  </a:lnTo>
                  <a:lnTo>
                    <a:pt x="14101" y="25982"/>
                  </a:lnTo>
                  <a:lnTo>
                    <a:pt x="2350" y="14101"/>
                  </a:lnTo>
                  <a:lnTo>
                    <a:pt x="14101" y="2350"/>
                  </a:lnTo>
                  <a:close/>
                  <a:moveTo>
                    <a:pt x="14101" y="0"/>
                  </a:moveTo>
                  <a:lnTo>
                    <a:pt x="0"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1472950" y="646125"/>
              <a:ext cx="708300" cy="705050"/>
            </a:xfrm>
            <a:custGeom>
              <a:avLst/>
              <a:gdLst/>
              <a:ahLst/>
              <a:cxnLst/>
              <a:rect l="l" t="t" r="r" b="b"/>
              <a:pathLst>
                <a:path w="28332" h="28202" extrusionOk="0">
                  <a:moveTo>
                    <a:pt x="14231" y="2350"/>
                  </a:moveTo>
                  <a:lnTo>
                    <a:pt x="25982" y="14101"/>
                  </a:lnTo>
                  <a:lnTo>
                    <a:pt x="14231" y="25982"/>
                  </a:lnTo>
                  <a:lnTo>
                    <a:pt x="2350" y="14101"/>
                  </a:lnTo>
                  <a:lnTo>
                    <a:pt x="14231" y="2350"/>
                  </a:lnTo>
                  <a:close/>
                  <a:moveTo>
                    <a:pt x="14231" y="0"/>
                  </a:moveTo>
                  <a:lnTo>
                    <a:pt x="0" y="14101"/>
                  </a:lnTo>
                  <a:lnTo>
                    <a:pt x="14231" y="28201"/>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1472950" y="1462125"/>
              <a:ext cx="708300" cy="705050"/>
            </a:xfrm>
            <a:custGeom>
              <a:avLst/>
              <a:gdLst/>
              <a:ahLst/>
              <a:cxnLst/>
              <a:rect l="l" t="t" r="r" b="b"/>
              <a:pathLst>
                <a:path w="28332" h="28202" extrusionOk="0">
                  <a:moveTo>
                    <a:pt x="14231" y="2220"/>
                  </a:moveTo>
                  <a:lnTo>
                    <a:pt x="25982" y="14101"/>
                  </a:lnTo>
                  <a:lnTo>
                    <a:pt x="14231" y="25982"/>
                  </a:lnTo>
                  <a:lnTo>
                    <a:pt x="2350" y="14101"/>
                  </a:lnTo>
                  <a:lnTo>
                    <a:pt x="14231" y="2220"/>
                  </a:lnTo>
                  <a:close/>
                  <a:moveTo>
                    <a:pt x="14231" y="0"/>
                  </a:moveTo>
                  <a:lnTo>
                    <a:pt x="0" y="14101"/>
                  </a:lnTo>
                  <a:lnTo>
                    <a:pt x="14231" y="28201"/>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1472950" y="2274850"/>
              <a:ext cx="708300" cy="708325"/>
            </a:xfrm>
            <a:custGeom>
              <a:avLst/>
              <a:gdLst/>
              <a:ahLst/>
              <a:cxnLst/>
              <a:rect l="l" t="t" r="r" b="b"/>
              <a:pathLst>
                <a:path w="28332" h="28333" extrusionOk="0">
                  <a:moveTo>
                    <a:pt x="14231" y="2351"/>
                  </a:moveTo>
                  <a:lnTo>
                    <a:pt x="25982" y="14232"/>
                  </a:lnTo>
                  <a:lnTo>
                    <a:pt x="14231" y="25982"/>
                  </a:lnTo>
                  <a:lnTo>
                    <a:pt x="2350" y="14232"/>
                  </a:lnTo>
                  <a:lnTo>
                    <a:pt x="14231" y="2351"/>
                  </a:lnTo>
                  <a:close/>
                  <a:moveTo>
                    <a:pt x="14231" y="1"/>
                  </a:moveTo>
                  <a:lnTo>
                    <a:pt x="0" y="14232"/>
                  </a:lnTo>
                  <a:lnTo>
                    <a:pt x="14231" y="28333"/>
                  </a:lnTo>
                  <a:lnTo>
                    <a:pt x="28332" y="14232"/>
                  </a:lnTo>
                  <a:lnTo>
                    <a:pt x="1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1472950" y="3090875"/>
              <a:ext cx="708300" cy="708300"/>
            </a:xfrm>
            <a:custGeom>
              <a:avLst/>
              <a:gdLst/>
              <a:ahLst/>
              <a:cxnLst/>
              <a:rect l="l" t="t" r="r" b="b"/>
              <a:pathLst>
                <a:path w="28332" h="28332" extrusionOk="0">
                  <a:moveTo>
                    <a:pt x="14231" y="2350"/>
                  </a:moveTo>
                  <a:lnTo>
                    <a:pt x="25982" y="14231"/>
                  </a:lnTo>
                  <a:lnTo>
                    <a:pt x="14231" y="25982"/>
                  </a:lnTo>
                  <a:lnTo>
                    <a:pt x="2350" y="14231"/>
                  </a:lnTo>
                  <a:lnTo>
                    <a:pt x="14231" y="2350"/>
                  </a:lnTo>
                  <a:close/>
                  <a:moveTo>
                    <a:pt x="14231" y="0"/>
                  </a:moveTo>
                  <a:lnTo>
                    <a:pt x="0" y="14231"/>
                  </a:lnTo>
                  <a:lnTo>
                    <a:pt x="14231" y="28332"/>
                  </a:lnTo>
                  <a:lnTo>
                    <a:pt x="28332" y="1423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1472950" y="3906875"/>
              <a:ext cx="708300" cy="708300"/>
            </a:xfrm>
            <a:custGeom>
              <a:avLst/>
              <a:gdLst/>
              <a:ahLst/>
              <a:cxnLst/>
              <a:rect l="l" t="t" r="r" b="b"/>
              <a:pathLst>
                <a:path w="28332" h="28332" extrusionOk="0">
                  <a:moveTo>
                    <a:pt x="14231" y="2350"/>
                  </a:moveTo>
                  <a:lnTo>
                    <a:pt x="25982" y="14101"/>
                  </a:lnTo>
                  <a:lnTo>
                    <a:pt x="14231" y="25982"/>
                  </a:lnTo>
                  <a:lnTo>
                    <a:pt x="2350" y="14101"/>
                  </a:lnTo>
                  <a:lnTo>
                    <a:pt x="14231" y="2350"/>
                  </a:lnTo>
                  <a:close/>
                  <a:moveTo>
                    <a:pt x="14231" y="0"/>
                  </a:moveTo>
                  <a:lnTo>
                    <a:pt x="0" y="14101"/>
                  </a:lnTo>
                  <a:lnTo>
                    <a:pt x="14231" y="2833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1472950" y="4722875"/>
              <a:ext cx="708300" cy="705050"/>
            </a:xfrm>
            <a:custGeom>
              <a:avLst/>
              <a:gdLst/>
              <a:ahLst/>
              <a:cxnLst/>
              <a:rect l="l" t="t" r="r" b="b"/>
              <a:pathLst>
                <a:path w="28332" h="28202" extrusionOk="0">
                  <a:moveTo>
                    <a:pt x="14231" y="2220"/>
                  </a:moveTo>
                  <a:lnTo>
                    <a:pt x="25982" y="14101"/>
                  </a:lnTo>
                  <a:lnTo>
                    <a:pt x="14231" y="25982"/>
                  </a:lnTo>
                  <a:lnTo>
                    <a:pt x="2350" y="14101"/>
                  </a:lnTo>
                  <a:lnTo>
                    <a:pt x="14231" y="2220"/>
                  </a:lnTo>
                  <a:close/>
                  <a:moveTo>
                    <a:pt x="14231" y="0"/>
                  </a:moveTo>
                  <a:lnTo>
                    <a:pt x="0" y="14101"/>
                  </a:lnTo>
                  <a:lnTo>
                    <a:pt x="14231" y="2820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2021300" y="23812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2021300" y="1054125"/>
              <a:ext cx="708325" cy="705050"/>
            </a:xfrm>
            <a:custGeom>
              <a:avLst/>
              <a:gdLst/>
              <a:ahLst/>
              <a:cxnLst/>
              <a:rect l="l" t="t" r="r" b="b"/>
              <a:pathLst>
                <a:path w="28333" h="28202" extrusionOk="0">
                  <a:moveTo>
                    <a:pt x="14101" y="2220"/>
                  </a:moveTo>
                  <a:lnTo>
                    <a:pt x="25982" y="14101"/>
                  </a:lnTo>
                  <a:lnTo>
                    <a:pt x="14101" y="25982"/>
                  </a:lnTo>
                  <a:lnTo>
                    <a:pt x="2351" y="14101"/>
                  </a:lnTo>
                  <a:lnTo>
                    <a:pt x="14101" y="2220"/>
                  </a:lnTo>
                  <a:close/>
                  <a:moveTo>
                    <a:pt x="14101" y="0"/>
                  </a:moveTo>
                  <a:lnTo>
                    <a:pt x="1" y="14101"/>
                  </a:lnTo>
                  <a:lnTo>
                    <a:pt x="14101" y="28201"/>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2021300" y="1870125"/>
              <a:ext cx="708325" cy="705050"/>
            </a:xfrm>
            <a:custGeom>
              <a:avLst/>
              <a:gdLst/>
              <a:ahLst/>
              <a:cxnLst/>
              <a:rect l="l" t="t" r="r" b="b"/>
              <a:pathLst>
                <a:path w="28333" h="28202" extrusionOk="0">
                  <a:moveTo>
                    <a:pt x="14101" y="2220"/>
                  </a:moveTo>
                  <a:lnTo>
                    <a:pt x="25982" y="14101"/>
                  </a:lnTo>
                  <a:lnTo>
                    <a:pt x="14101" y="25851"/>
                  </a:lnTo>
                  <a:lnTo>
                    <a:pt x="2351" y="14101"/>
                  </a:lnTo>
                  <a:lnTo>
                    <a:pt x="14101" y="2220"/>
                  </a:lnTo>
                  <a:close/>
                  <a:moveTo>
                    <a:pt x="14101" y="0"/>
                  </a:moveTo>
                  <a:lnTo>
                    <a:pt x="1"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2021300" y="2682875"/>
              <a:ext cx="708325" cy="708300"/>
            </a:xfrm>
            <a:custGeom>
              <a:avLst/>
              <a:gdLst/>
              <a:ahLst/>
              <a:cxnLst/>
              <a:rect l="l" t="t" r="r" b="b"/>
              <a:pathLst>
                <a:path w="28333" h="28332" extrusionOk="0">
                  <a:moveTo>
                    <a:pt x="14101" y="2350"/>
                  </a:moveTo>
                  <a:lnTo>
                    <a:pt x="25982" y="14231"/>
                  </a:lnTo>
                  <a:lnTo>
                    <a:pt x="14101" y="25982"/>
                  </a:lnTo>
                  <a:lnTo>
                    <a:pt x="2351" y="14231"/>
                  </a:lnTo>
                  <a:lnTo>
                    <a:pt x="14101" y="2350"/>
                  </a:lnTo>
                  <a:close/>
                  <a:moveTo>
                    <a:pt x="14101" y="0"/>
                  </a:moveTo>
                  <a:lnTo>
                    <a:pt x="1"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2021300" y="349887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2021300" y="4314875"/>
              <a:ext cx="708325" cy="705050"/>
            </a:xfrm>
            <a:custGeom>
              <a:avLst/>
              <a:gdLst/>
              <a:ahLst/>
              <a:cxnLst/>
              <a:rect l="l" t="t" r="r" b="b"/>
              <a:pathLst>
                <a:path w="28333" h="28202" extrusionOk="0">
                  <a:moveTo>
                    <a:pt x="14101" y="2350"/>
                  </a:moveTo>
                  <a:lnTo>
                    <a:pt x="25982" y="14101"/>
                  </a:lnTo>
                  <a:lnTo>
                    <a:pt x="14101" y="25982"/>
                  </a:lnTo>
                  <a:lnTo>
                    <a:pt x="2351" y="14101"/>
                  </a:lnTo>
                  <a:lnTo>
                    <a:pt x="14101" y="2350"/>
                  </a:lnTo>
                  <a:close/>
                  <a:moveTo>
                    <a:pt x="14101" y="0"/>
                  </a:moveTo>
                  <a:lnTo>
                    <a:pt x="1"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2612075" y="646125"/>
              <a:ext cx="708325" cy="705050"/>
            </a:xfrm>
            <a:custGeom>
              <a:avLst/>
              <a:gdLst/>
              <a:ahLst/>
              <a:cxnLst/>
              <a:rect l="l" t="t" r="r" b="b"/>
              <a:pathLst>
                <a:path w="28333" h="28202" extrusionOk="0">
                  <a:moveTo>
                    <a:pt x="14232" y="2350"/>
                  </a:moveTo>
                  <a:lnTo>
                    <a:pt x="25982" y="14101"/>
                  </a:lnTo>
                  <a:lnTo>
                    <a:pt x="14232" y="25982"/>
                  </a:lnTo>
                  <a:lnTo>
                    <a:pt x="2351" y="14101"/>
                  </a:lnTo>
                  <a:lnTo>
                    <a:pt x="14232" y="2350"/>
                  </a:lnTo>
                  <a:close/>
                  <a:moveTo>
                    <a:pt x="14232" y="0"/>
                  </a:moveTo>
                  <a:lnTo>
                    <a:pt x="1" y="14101"/>
                  </a:lnTo>
                  <a:lnTo>
                    <a:pt x="14232" y="28201"/>
                  </a:lnTo>
                  <a:lnTo>
                    <a:pt x="28332" y="1423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2612075" y="1462125"/>
              <a:ext cx="708325" cy="705050"/>
            </a:xfrm>
            <a:custGeom>
              <a:avLst/>
              <a:gdLst/>
              <a:ahLst/>
              <a:cxnLst/>
              <a:rect l="l" t="t" r="r" b="b"/>
              <a:pathLst>
                <a:path w="28333" h="28202" extrusionOk="0">
                  <a:moveTo>
                    <a:pt x="14232" y="2220"/>
                  </a:moveTo>
                  <a:lnTo>
                    <a:pt x="25982" y="14101"/>
                  </a:lnTo>
                  <a:lnTo>
                    <a:pt x="14232" y="25982"/>
                  </a:lnTo>
                  <a:lnTo>
                    <a:pt x="2351" y="14101"/>
                  </a:lnTo>
                  <a:lnTo>
                    <a:pt x="14232" y="2220"/>
                  </a:lnTo>
                  <a:close/>
                  <a:moveTo>
                    <a:pt x="14232" y="0"/>
                  </a:moveTo>
                  <a:lnTo>
                    <a:pt x="1" y="14101"/>
                  </a:lnTo>
                  <a:lnTo>
                    <a:pt x="14232" y="28201"/>
                  </a:lnTo>
                  <a:lnTo>
                    <a:pt x="28332" y="1410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2612075" y="2274850"/>
              <a:ext cx="708325" cy="708325"/>
            </a:xfrm>
            <a:custGeom>
              <a:avLst/>
              <a:gdLst/>
              <a:ahLst/>
              <a:cxnLst/>
              <a:rect l="l" t="t" r="r" b="b"/>
              <a:pathLst>
                <a:path w="28333" h="28333" extrusionOk="0">
                  <a:moveTo>
                    <a:pt x="14232" y="2351"/>
                  </a:moveTo>
                  <a:lnTo>
                    <a:pt x="25982" y="14232"/>
                  </a:lnTo>
                  <a:lnTo>
                    <a:pt x="14232" y="25982"/>
                  </a:lnTo>
                  <a:lnTo>
                    <a:pt x="2351" y="14232"/>
                  </a:lnTo>
                  <a:lnTo>
                    <a:pt x="14232" y="2351"/>
                  </a:lnTo>
                  <a:close/>
                  <a:moveTo>
                    <a:pt x="14232" y="1"/>
                  </a:moveTo>
                  <a:lnTo>
                    <a:pt x="1" y="14232"/>
                  </a:lnTo>
                  <a:lnTo>
                    <a:pt x="14232" y="28333"/>
                  </a:lnTo>
                  <a:lnTo>
                    <a:pt x="28332" y="14232"/>
                  </a:lnTo>
                  <a:lnTo>
                    <a:pt x="142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2612075" y="3090875"/>
              <a:ext cx="708325" cy="708300"/>
            </a:xfrm>
            <a:custGeom>
              <a:avLst/>
              <a:gdLst/>
              <a:ahLst/>
              <a:cxnLst/>
              <a:rect l="l" t="t" r="r" b="b"/>
              <a:pathLst>
                <a:path w="28333" h="28332" extrusionOk="0">
                  <a:moveTo>
                    <a:pt x="14232" y="2350"/>
                  </a:moveTo>
                  <a:lnTo>
                    <a:pt x="25982" y="14231"/>
                  </a:lnTo>
                  <a:lnTo>
                    <a:pt x="14232" y="25982"/>
                  </a:lnTo>
                  <a:lnTo>
                    <a:pt x="2351" y="14231"/>
                  </a:lnTo>
                  <a:lnTo>
                    <a:pt x="14232" y="2350"/>
                  </a:lnTo>
                  <a:close/>
                  <a:moveTo>
                    <a:pt x="14232" y="0"/>
                  </a:moveTo>
                  <a:lnTo>
                    <a:pt x="1" y="14231"/>
                  </a:lnTo>
                  <a:lnTo>
                    <a:pt x="14232" y="28332"/>
                  </a:lnTo>
                  <a:lnTo>
                    <a:pt x="28332" y="1423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2612075" y="3906875"/>
              <a:ext cx="708325" cy="708300"/>
            </a:xfrm>
            <a:custGeom>
              <a:avLst/>
              <a:gdLst/>
              <a:ahLst/>
              <a:cxnLst/>
              <a:rect l="l" t="t" r="r" b="b"/>
              <a:pathLst>
                <a:path w="28333" h="28332" extrusionOk="0">
                  <a:moveTo>
                    <a:pt x="14232" y="2350"/>
                  </a:moveTo>
                  <a:lnTo>
                    <a:pt x="25982" y="14101"/>
                  </a:lnTo>
                  <a:lnTo>
                    <a:pt x="14232" y="25982"/>
                  </a:lnTo>
                  <a:lnTo>
                    <a:pt x="2351" y="14101"/>
                  </a:lnTo>
                  <a:lnTo>
                    <a:pt x="14232" y="2350"/>
                  </a:lnTo>
                  <a:close/>
                  <a:moveTo>
                    <a:pt x="14232" y="0"/>
                  </a:moveTo>
                  <a:lnTo>
                    <a:pt x="1" y="14101"/>
                  </a:lnTo>
                  <a:lnTo>
                    <a:pt x="14232" y="28332"/>
                  </a:lnTo>
                  <a:lnTo>
                    <a:pt x="28332" y="1410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2612075" y="4722875"/>
              <a:ext cx="708325" cy="705050"/>
            </a:xfrm>
            <a:custGeom>
              <a:avLst/>
              <a:gdLst/>
              <a:ahLst/>
              <a:cxnLst/>
              <a:rect l="l" t="t" r="r" b="b"/>
              <a:pathLst>
                <a:path w="28333" h="28202" extrusionOk="0">
                  <a:moveTo>
                    <a:pt x="14232" y="2220"/>
                  </a:moveTo>
                  <a:lnTo>
                    <a:pt x="25982" y="14101"/>
                  </a:lnTo>
                  <a:lnTo>
                    <a:pt x="14232" y="25982"/>
                  </a:lnTo>
                  <a:lnTo>
                    <a:pt x="2351" y="14101"/>
                  </a:lnTo>
                  <a:lnTo>
                    <a:pt x="14232" y="2220"/>
                  </a:lnTo>
                  <a:close/>
                  <a:moveTo>
                    <a:pt x="14232" y="0"/>
                  </a:moveTo>
                  <a:lnTo>
                    <a:pt x="1" y="14101"/>
                  </a:lnTo>
                  <a:lnTo>
                    <a:pt x="14232" y="28202"/>
                  </a:lnTo>
                  <a:lnTo>
                    <a:pt x="28332" y="1410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3160450" y="238125"/>
              <a:ext cx="708300" cy="708300"/>
            </a:xfrm>
            <a:custGeom>
              <a:avLst/>
              <a:gdLst/>
              <a:ahLst/>
              <a:cxnLst/>
              <a:rect l="l" t="t" r="r" b="b"/>
              <a:pathLst>
                <a:path w="28332" h="28332" extrusionOk="0">
                  <a:moveTo>
                    <a:pt x="14101" y="2350"/>
                  </a:moveTo>
                  <a:lnTo>
                    <a:pt x="25982"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3160450" y="1054125"/>
              <a:ext cx="708300" cy="705050"/>
            </a:xfrm>
            <a:custGeom>
              <a:avLst/>
              <a:gdLst/>
              <a:ahLst/>
              <a:cxnLst/>
              <a:rect l="l" t="t" r="r" b="b"/>
              <a:pathLst>
                <a:path w="28332" h="28202" extrusionOk="0">
                  <a:moveTo>
                    <a:pt x="14101" y="2220"/>
                  </a:moveTo>
                  <a:lnTo>
                    <a:pt x="25982" y="14101"/>
                  </a:lnTo>
                  <a:lnTo>
                    <a:pt x="14101" y="25982"/>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3160450" y="1870125"/>
              <a:ext cx="708300" cy="705050"/>
            </a:xfrm>
            <a:custGeom>
              <a:avLst/>
              <a:gdLst/>
              <a:ahLst/>
              <a:cxnLst/>
              <a:rect l="l" t="t" r="r" b="b"/>
              <a:pathLst>
                <a:path w="28332" h="28202" extrusionOk="0">
                  <a:moveTo>
                    <a:pt x="14101" y="2220"/>
                  </a:moveTo>
                  <a:lnTo>
                    <a:pt x="25982" y="14101"/>
                  </a:lnTo>
                  <a:lnTo>
                    <a:pt x="14101" y="25851"/>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3160450" y="2682875"/>
              <a:ext cx="708300" cy="708300"/>
            </a:xfrm>
            <a:custGeom>
              <a:avLst/>
              <a:gdLst/>
              <a:ahLst/>
              <a:cxnLst/>
              <a:rect l="l" t="t" r="r" b="b"/>
              <a:pathLst>
                <a:path w="28332" h="28332" extrusionOk="0">
                  <a:moveTo>
                    <a:pt x="14101" y="2350"/>
                  </a:moveTo>
                  <a:lnTo>
                    <a:pt x="25982" y="14231"/>
                  </a:lnTo>
                  <a:lnTo>
                    <a:pt x="14101" y="25982"/>
                  </a:lnTo>
                  <a:lnTo>
                    <a:pt x="2350" y="14231"/>
                  </a:lnTo>
                  <a:lnTo>
                    <a:pt x="14101" y="2350"/>
                  </a:lnTo>
                  <a:close/>
                  <a:moveTo>
                    <a:pt x="14101" y="0"/>
                  </a:moveTo>
                  <a:lnTo>
                    <a:pt x="0"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3160450" y="3498875"/>
              <a:ext cx="708300" cy="708300"/>
            </a:xfrm>
            <a:custGeom>
              <a:avLst/>
              <a:gdLst/>
              <a:ahLst/>
              <a:cxnLst/>
              <a:rect l="l" t="t" r="r" b="b"/>
              <a:pathLst>
                <a:path w="28332" h="28332" extrusionOk="0">
                  <a:moveTo>
                    <a:pt x="14101" y="2350"/>
                  </a:moveTo>
                  <a:lnTo>
                    <a:pt x="25982"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3160450" y="4314875"/>
              <a:ext cx="708300" cy="705050"/>
            </a:xfrm>
            <a:custGeom>
              <a:avLst/>
              <a:gdLst/>
              <a:ahLst/>
              <a:cxnLst/>
              <a:rect l="l" t="t" r="r" b="b"/>
              <a:pathLst>
                <a:path w="28332" h="28202" extrusionOk="0">
                  <a:moveTo>
                    <a:pt x="14101" y="2350"/>
                  </a:moveTo>
                  <a:lnTo>
                    <a:pt x="25982" y="14101"/>
                  </a:lnTo>
                  <a:lnTo>
                    <a:pt x="14101" y="25982"/>
                  </a:lnTo>
                  <a:lnTo>
                    <a:pt x="2350" y="14101"/>
                  </a:lnTo>
                  <a:lnTo>
                    <a:pt x="14101" y="2350"/>
                  </a:lnTo>
                  <a:close/>
                  <a:moveTo>
                    <a:pt x="14101" y="0"/>
                  </a:moveTo>
                  <a:lnTo>
                    <a:pt x="0"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3754475" y="646125"/>
              <a:ext cx="705050" cy="705050"/>
            </a:xfrm>
            <a:custGeom>
              <a:avLst/>
              <a:gdLst/>
              <a:ahLst/>
              <a:cxnLst/>
              <a:rect l="l" t="t" r="r" b="b"/>
              <a:pathLst>
                <a:path w="28202" h="28202" extrusionOk="0">
                  <a:moveTo>
                    <a:pt x="14101" y="2350"/>
                  </a:moveTo>
                  <a:lnTo>
                    <a:pt x="25852" y="14101"/>
                  </a:lnTo>
                  <a:lnTo>
                    <a:pt x="14101" y="25982"/>
                  </a:lnTo>
                  <a:lnTo>
                    <a:pt x="2221" y="14101"/>
                  </a:lnTo>
                  <a:lnTo>
                    <a:pt x="14101" y="2350"/>
                  </a:lnTo>
                  <a:close/>
                  <a:moveTo>
                    <a:pt x="14101" y="0"/>
                  </a:moveTo>
                  <a:lnTo>
                    <a:pt x="1" y="14101"/>
                  </a:lnTo>
                  <a:lnTo>
                    <a:pt x="14101" y="28201"/>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3754475" y="1462125"/>
              <a:ext cx="705050" cy="705050"/>
            </a:xfrm>
            <a:custGeom>
              <a:avLst/>
              <a:gdLst/>
              <a:ahLst/>
              <a:cxnLst/>
              <a:rect l="l" t="t" r="r" b="b"/>
              <a:pathLst>
                <a:path w="28202" h="28202" extrusionOk="0">
                  <a:moveTo>
                    <a:pt x="14101" y="2220"/>
                  </a:moveTo>
                  <a:lnTo>
                    <a:pt x="25852" y="14101"/>
                  </a:lnTo>
                  <a:lnTo>
                    <a:pt x="14101" y="25982"/>
                  </a:lnTo>
                  <a:lnTo>
                    <a:pt x="2221" y="14101"/>
                  </a:lnTo>
                  <a:lnTo>
                    <a:pt x="14101" y="2220"/>
                  </a:lnTo>
                  <a:close/>
                  <a:moveTo>
                    <a:pt x="14101" y="0"/>
                  </a:moveTo>
                  <a:lnTo>
                    <a:pt x="1" y="14101"/>
                  </a:lnTo>
                  <a:lnTo>
                    <a:pt x="14101" y="28201"/>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3754475" y="2274850"/>
              <a:ext cx="705050" cy="708325"/>
            </a:xfrm>
            <a:custGeom>
              <a:avLst/>
              <a:gdLst/>
              <a:ahLst/>
              <a:cxnLst/>
              <a:rect l="l" t="t" r="r" b="b"/>
              <a:pathLst>
                <a:path w="28202" h="28333" extrusionOk="0">
                  <a:moveTo>
                    <a:pt x="14101" y="2351"/>
                  </a:moveTo>
                  <a:lnTo>
                    <a:pt x="25852" y="14232"/>
                  </a:lnTo>
                  <a:lnTo>
                    <a:pt x="14101" y="25982"/>
                  </a:lnTo>
                  <a:lnTo>
                    <a:pt x="2221" y="14232"/>
                  </a:lnTo>
                  <a:lnTo>
                    <a:pt x="14101" y="2351"/>
                  </a:lnTo>
                  <a:close/>
                  <a:moveTo>
                    <a:pt x="14101" y="1"/>
                  </a:moveTo>
                  <a:lnTo>
                    <a:pt x="1" y="14232"/>
                  </a:lnTo>
                  <a:lnTo>
                    <a:pt x="14101" y="28333"/>
                  </a:lnTo>
                  <a:lnTo>
                    <a:pt x="28202" y="14232"/>
                  </a:lnTo>
                  <a:lnTo>
                    <a:pt x="14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3754475" y="3090875"/>
              <a:ext cx="705050" cy="708300"/>
            </a:xfrm>
            <a:custGeom>
              <a:avLst/>
              <a:gdLst/>
              <a:ahLst/>
              <a:cxnLst/>
              <a:rect l="l" t="t" r="r" b="b"/>
              <a:pathLst>
                <a:path w="28202" h="28332" extrusionOk="0">
                  <a:moveTo>
                    <a:pt x="14101" y="2350"/>
                  </a:moveTo>
                  <a:lnTo>
                    <a:pt x="25852" y="14231"/>
                  </a:lnTo>
                  <a:lnTo>
                    <a:pt x="14101" y="25982"/>
                  </a:lnTo>
                  <a:lnTo>
                    <a:pt x="2221" y="14231"/>
                  </a:lnTo>
                  <a:lnTo>
                    <a:pt x="14101" y="2350"/>
                  </a:lnTo>
                  <a:close/>
                  <a:moveTo>
                    <a:pt x="14101" y="0"/>
                  </a:moveTo>
                  <a:lnTo>
                    <a:pt x="1" y="14231"/>
                  </a:lnTo>
                  <a:lnTo>
                    <a:pt x="14101" y="28332"/>
                  </a:lnTo>
                  <a:lnTo>
                    <a:pt x="2820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3754475" y="3906875"/>
              <a:ext cx="705050" cy="708300"/>
            </a:xfrm>
            <a:custGeom>
              <a:avLst/>
              <a:gdLst/>
              <a:ahLst/>
              <a:cxnLst/>
              <a:rect l="l" t="t" r="r" b="b"/>
              <a:pathLst>
                <a:path w="28202" h="28332" extrusionOk="0">
                  <a:moveTo>
                    <a:pt x="14101" y="2350"/>
                  </a:moveTo>
                  <a:lnTo>
                    <a:pt x="25852" y="14101"/>
                  </a:lnTo>
                  <a:lnTo>
                    <a:pt x="14101" y="25982"/>
                  </a:lnTo>
                  <a:lnTo>
                    <a:pt x="2221" y="14101"/>
                  </a:lnTo>
                  <a:lnTo>
                    <a:pt x="14101" y="2350"/>
                  </a:lnTo>
                  <a:close/>
                  <a:moveTo>
                    <a:pt x="14101" y="0"/>
                  </a:moveTo>
                  <a:lnTo>
                    <a:pt x="1" y="14101"/>
                  </a:lnTo>
                  <a:lnTo>
                    <a:pt x="14101" y="28332"/>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3754475" y="4722875"/>
              <a:ext cx="705050" cy="705050"/>
            </a:xfrm>
            <a:custGeom>
              <a:avLst/>
              <a:gdLst/>
              <a:ahLst/>
              <a:cxnLst/>
              <a:rect l="l" t="t" r="r" b="b"/>
              <a:pathLst>
                <a:path w="28202" h="28202" extrusionOk="0">
                  <a:moveTo>
                    <a:pt x="14101" y="2220"/>
                  </a:moveTo>
                  <a:lnTo>
                    <a:pt x="25852" y="14101"/>
                  </a:lnTo>
                  <a:lnTo>
                    <a:pt x="14101" y="25982"/>
                  </a:lnTo>
                  <a:lnTo>
                    <a:pt x="2221" y="14101"/>
                  </a:lnTo>
                  <a:lnTo>
                    <a:pt x="14101" y="2220"/>
                  </a:lnTo>
                  <a:close/>
                  <a:moveTo>
                    <a:pt x="14101" y="0"/>
                  </a:moveTo>
                  <a:lnTo>
                    <a:pt x="1" y="14101"/>
                  </a:lnTo>
                  <a:lnTo>
                    <a:pt x="14101" y="28202"/>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4299575" y="23812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4299575" y="1054125"/>
              <a:ext cx="708325" cy="705050"/>
            </a:xfrm>
            <a:custGeom>
              <a:avLst/>
              <a:gdLst/>
              <a:ahLst/>
              <a:cxnLst/>
              <a:rect l="l" t="t" r="r" b="b"/>
              <a:pathLst>
                <a:path w="28333" h="28202" extrusionOk="0">
                  <a:moveTo>
                    <a:pt x="14101" y="2220"/>
                  </a:moveTo>
                  <a:lnTo>
                    <a:pt x="25982" y="14101"/>
                  </a:lnTo>
                  <a:lnTo>
                    <a:pt x="14101" y="25982"/>
                  </a:lnTo>
                  <a:lnTo>
                    <a:pt x="2351" y="14101"/>
                  </a:lnTo>
                  <a:lnTo>
                    <a:pt x="14101" y="2220"/>
                  </a:lnTo>
                  <a:close/>
                  <a:moveTo>
                    <a:pt x="14101" y="0"/>
                  </a:moveTo>
                  <a:lnTo>
                    <a:pt x="1"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4299575" y="1870125"/>
              <a:ext cx="708325" cy="705050"/>
            </a:xfrm>
            <a:custGeom>
              <a:avLst/>
              <a:gdLst/>
              <a:ahLst/>
              <a:cxnLst/>
              <a:rect l="l" t="t" r="r" b="b"/>
              <a:pathLst>
                <a:path w="28333" h="28202" extrusionOk="0">
                  <a:moveTo>
                    <a:pt x="14101" y="2220"/>
                  </a:moveTo>
                  <a:lnTo>
                    <a:pt x="25982" y="14101"/>
                  </a:lnTo>
                  <a:lnTo>
                    <a:pt x="14101" y="25851"/>
                  </a:lnTo>
                  <a:lnTo>
                    <a:pt x="2351" y="14101"/>
                  </a:lnTo>
                  <a:lnTo>
                    <a:pt x="14101" y="2220"/>
                  </a:lnTo>
                  <a:close/>
                  <a:moveTo>
                    <a:pt x="14101" y="0"/>
                  </a:moveTo>
                  <a:lnTo>
                    <a:pt x="1"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4299575" y="2682875"/>
              <a:ext cx="708325" cy="708300"/>
            </a:xfrm>
            <a:custGeom>
              <a:avLst/>
              <a:gdLst/>
              <a:ahLst/>
              <a:cxnLst/>
              <a:rect l="l" t="t" r="r" b="b"/>
              <a:pathLst>
                <a:path w="28333" h="28332" extrusionOk="0">
                  <a:moveTo>
                    <a:pt x="14101" y="2350"/>
                  </a:moveTo>
                  <a:lnTo>
                    <a:pt x="25982" y="14231"/>
                  </a:lnTo>
                  <a:lnTo>
                    <a:pt x="14101" y="25982"/>
                  </a:lnTo>
                  <a:lnTo>
                    <a:pt x="2351" y="14231"/>
                  </a:lnTo>
                  <a:lnTo>
                    <a:pt x="14101" y="2350"/>
                  </a:lnTo>
                  <a:close/>
                  <a:moveTo>
                    <a:pt x="14101" y="0"/>
                  </a:moveTo>
                  <a:lnTo>
                    <a:pt x="1"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4299575" y="349887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4299575" y="4314875"/>
              <a:ext cx="708325" cy="705050"/>
            </a:xfrm>
            <a:custGeom>
              <a:avLst/>
              <a:gdLst/>
              <a:ahLst/>
              <a:cxnLst/>
              <a:rect l="l" t="t" r="r" b="b"/>
              <a:pathLst>
                <a:path w="28333" h="28202" extrusionOk="0">
                  <a:moveTo>
                    <a:pt x="14101" y="2350"/>
                  </a:moveTo>
                  <a:lnTo>
                    <a:pt x="25982" y="14101"/>
                  </a:lnTo>
                  <a:lnTo>
                    <a:pt x="14101" y="25982"/>
                  </a:lnTo>
                  <a:lnTo>
                    <a:pt x="2351" y="14101"/>
                  </a:lnTo>
                  <a:lnTo>
                    <a:pt x="14101" y="2350"/>
                  </a:lnTo>
                  <a:close/>
                  <a:moveTo>
                    <a:pt x="14101" y="0"/>
                  </a:moveTo>
                  <a:lnTo>
                    <a:pt x="1"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4893625" y="646125"/>
              <a:ext cx="705050" cy="705050"/>
            </a:xfrm>
            <a:custGeom>
              <a:avLst/>
              <a:gdLst/>
              <a:ahLst/>
              <a:cxnLst/>
              <a:rect l="l" t="t" r="r" b="b"/>
              <a:pathLst>
                <a:path w="28202" h="28202" extrusionOk="0">
                  <a:moveTo>
                    <a:pt x="14101" y="2350"/>
                  </a:moveTo>
                  <a:lnTo>
                    <a:pt x="25851" y="14101"/>
                  </a:lnTo>
                  <a:lnTo>
                    <a:pt x="14101" y="25982"/>
                  </a:lnTo>
                  <a:lnTo>
                    <a:pt x="2220" y="14101"/>
                  </a:lnTo>
                  <a:lnTo>
                    <a:pt x="14101" y="2350"/>
                  </a:lnTo>
                  <a:close/>
                  <a:moveTo>
                    <a:pt x="14101" y="0"/>
                  </a:moveTo>
                  <a:lnTo>
                    <a:pt x="0" y="14101"/>
                  </a:lnTo>
                  <a:lnTo>
                    <a:pt x="14101" y="28201"/>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4893625" y="1462125"/>
              <a:ext cx="705050" cy="705050"/>
            </a:xfrm>
            <a:custGeom>
              <a:avLst/>
              <a:gdLst/>
              <a:ahLst/>
              <a:cxnLst/>
              <a:rect l="l" t="t" r="r" b="b"/>
              <a:pathLst>
                <a:path w="28202" h="28202" extrusionOk="0">
                  <a:moveTo>
                    <a:pt x="14101" y="2220"/>
                  </a:moveTo>
                  <a:lnTo>
                    <a:pt x="25851" y="14101"/>
                  </a:lnTo>
                  <a:lnTo>
                    <a:pt x="14101" y="25982"/>
                  </a:lnTo>
                  <a:lnTo>
                    <a:pt x="2220" y="14101"/>
                  </a:lnTo>
                  <a:lnTo>
                    <a:pt x="14101" y="2220"/>
                  </a:lnTo>
                  <a:close/>
                  <a:moveTo>
                    <a:pt x="14101" y="0"/>
                  </a:moveTo>
                  <a:lnTo>
                    <a:pt x="0" y="14101"/>
                  </a:lnTo>
                  <a:lnTo>
                    <a:pt x="14101" y="28201"/>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4893625" y="2274850"/>
              <a:ext cx="705050" cy="708325"/>
            </a:xfrm>
            <a:custGeom>
              <a:avLst/>
              <a:gdLst/>
              <a:ahLst/>
              <a:cxnLst/>
              <a:rect l="l" t="t" r="r" b="b"/>
              <a:pathLst>
                <a:path w="28202" h="28333" extrusionOk="0">
                  <a:moveTo>
                    <a:pt x="14101" y="2351"/>
                  </a:moveTo>
                  <a:lnTo>
                    <a:pt x="25851" y="14232"/>
                  </a:lnTo>
                  <a:lnTo>
                    <a:pt x="14101" y="25982"/>
                  </a:lnTo>
                  <a:lnTo>
                    <a:pt x="2220" y="14232"/>
                  </a:lnTo>
                  <a:lnTo>
                    <a:pt x="14101" y="2351"/>
                  </a:lnTo>
                  <a:close/>
                  <a:moveTo>
                    <a:pt x="14101" y="1"/>
                  </a:moveTo>
                  <a:lnTo>
                    <a:pt x="0" y="14232"/>
                  </a:lnTo>
                  <a:lnTo>
                    <a:pt x="14101" y="28333"/>
                  </a:lnTo>
                  <a:lnTo>
                    <a:pt x="28201" y="14232"/>
                  </a:lnTo>
                  <a:lnTo>
                    <a:pt x="14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4893625" y="3090875"/>
              <a:ext cx="705050" cy="708300"/>
            </a:xfrm>
            <a:custGeom>
              <a:avLst/>
              <a:gdLst/>
              <a:ahLst/>
              <a:cxnLst/>
              <a:rect l="l" t="t" r="r" b="b"/>
              <a:pathLst>
                <a:path w="28202" h="28332" extrusionOk="0">
                  <a:moveTo>
                    <a:pt x="14101" y="2350"/>
                  </a:moveTo>
                  <a:lnTo>
                    <a:pt x="25851" y="14231"/>
                  </a:lnTo>
                  <a:lnTo>
                    <a:pt x="14101" y="25982"/>
                  </a:lnTo>
                  <a:lnTo>
                    <a:pt x="2220" y="14231"/>
                  </a:lnTo>
                  <a:lnTo>
                    <a:pt x="14101" y="2350"/>
                  </a:lnTo>
                  <a:close/>
                  <a:moveTo>
                    <a:pt x="14101" y="0"/>
                  </a:moveTo>
                  <a:lnTo>
                    <a:pt x="0" y="14231"/>
                  </a:lnTo>
                  <a:lnTo>
                    <a:pt x="14101" y="28332"/>
                  </a:lnTo>
                  <a:lnTo>
                    <a:pt x="28201"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4893625" y="3906875"/>
              <a:ext cx="705050" cy="708300"/>
            </a:xfrm>
            <a:custGeom>
              <a:avLst/>
              <a:gdLst/>
              <a:ahLst/>
              <a:cxnLst/>
              <a:rect l="l" t="t" r="r" b="b"/>
              <a:pathLst>
                <a:path w="28202" h="28332" extrusionOk="0">
                  <a:moveTo>
                    <a:pt x="14101" y="2350"/>
                  </a:moveTo>
                  <a:lnTo>
                    <a:pt x="25851" y="14101"/>
                  </a:lnTo>
                  <a:lnTo>
                    <a:pt x="14101" y="25982"/>
                  </a:lnTo>
                  <a:lnTo>
                    <a:pt x="2220" y="14101"/>
                  </a:lnTo>
                  <a:lnTo>
                    <a:pt x="14101" y="2350"/>
                  </a:lnTo>
                  <a:close/>
                  <a:moveTo>
                    <a:pt x="14101" y="0"/>
                  </a:moveTo>
                  <a:lnTo>
                    <a:pt x="0" y="14101"/>
                  </a:lnTo>
                  <a:lnTo>
                    <a:pt x="14101" y="28332"/>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4893625" y="4722875"/>
              <a:ext cx="705050" cy="705050"/>
            </a:xfrm>
            <a:custGeom>
              <a:avLst/>
              <a:gdLst/>
              <a:ahLst/>
              <a:cxnLst/>
              <a:rect l="l" t="t" r="r" b="b"/>
              <a:pathLst>
                <a:path w="28202" h="28202" extrusionOk="0">
                  <a:moveTo>
                    <a:pt x="14101" y="2220"/>
                  </a:moveTo>
                  <a:lnTo>
                    <a:pt x="25851" y="14101"/>
                  </a:lnTo>
                  <a:lnTo>
                    <a:pt x="14101" y="25982"/>
                  </a:lnTo>
                  <a:lnTo>
                    <a:pt x="2220" y="14101"/>
                  </a:lnTo>
                  <a:lnTo>
                    <a:pt x="14101" y="2220"/>
                  </a:lnTo>
                  <a:close/>
                  <a:moveTo>
                    <a:pt x="14101" y="0"/>
                  </a:moveTo>
                  <a:lnTo>
                    <a:pt x="0" y="14101"/>
                  </a:lnTo>
                  <a:lnTo>
                    <a:pt x="14101" y="28202"/>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9"/>
          <p:cNvSpPr/>
          <p:nvPr/>
        </p:nvSpPr>
        <p:spPr>
          <a:xfrm>
            <a:off x="5695949" y="-125975"/>
            <a:ext cx="1440063" cy="1017387"/>
          </a:xfrm>
          <a:custGeom>
            <a:avLst/>
            <a:gdLst/>
            <a:ahLst/>
            <a:cxnLst/>
            <a:rect l="l" t="t" r="r" b="b"/>
            <a:pathLst>
              <a:path w="279082" h="197168" extrusionOk="0">
                <a:moveTo>
                  <a:pt x="253682" y="12065"/>
                </a:moveTo>
                <a:lnTo>
                  <a:pt x="108267" y="185420"/>
                </a:lnTo>
                <a:lnTo>
                  <a:pt x="25400" y="185420"/>
                </a:lnTo>
                <a:lnTo>
                  <a:pt x="170815" y="12065"/>
                </a:lnTo>
                <a:close/>
                <a:moveTo>
                  <a:pt x="165417" y="0"/>
                </a:moveTo>
                <a:lnTo>
                  <a:pt x="0" y="197168"/>
                </a:lnTo>
                <a:lnTo>
                  <a:pt x="113665" y="197168"/>
                </a:lnTo>
                <a:lnTo>
                  <a:pt x="2790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9"/>
          <p:cNvGrpSpPr/>
          <p:nvPr/>
        </p:nvGrpSpPr>
        <p:grpSpPr>
          <a:xfrm>
            <a:off x="2558365" y="4475726"/>
            <a:ext cx="1582324" cy="407498"/>
            <a:chOff x="179950" y="1944175"/>
            <a:chExt cx="7124375" cy="1834750"/>
          </a:xfrm>
        </p:grpSpPr>
        <p:sp>
          <p:nvSpPr>
            <p:cNvPr id="561" name="Google Shape;561;p9"/>
            <p:cNvSpPr/>
            <p:nvPr/>
          </p:nvSpPr>
          <p:spPr>
            <a:xfrm>
              <a:off x="179950" y="1944175"/>
              <a:ext cx="399475" cy="341625"/>
            </a:xfrm>
            <a:custGeom>
              <a:avLst/>
              <a:gdLst/>
              <a:ahLst/>
              <a:cxnLst/>
              <a:rect l="l" t="t" r="r" b="b"/>
              <a:pathLst>
                <a:path w="15979" h="13665" extrusionOk="0">
                  <a:moveTo>
                    <a:pt x="9153" y="0"/>
                  </a:moveTo>
                  <a:cubicBezTo>
                    <a:pt x="3103" y="0"/>
                    <a:pt x="0" y="7446"/>
                    <a:pt x="4344" y="11635"/>
                  </a:cubicBezTo>
                  <a:cubicBezTo>
                    <a:pt x="5748" y="13039"/>
                    <a:pt x="7460" y="13665"/>
                    <a:pt x="9134" y="13665"/>
                  </a:cubicBezTo>
                  <a:cubicBezTo>
                    <a:pt x="12639" y="13665"/>
                    <a:pt x="15978" y="10920"/>
                    <a:pt x="15978" y="6826"/>
                  </a:cubicBezTo>
                  <a:cubicBezTo>
                    <a:pt x="15978"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854750" y="1944175"/>
              <a:ext cx="399500" cy="341625"/>
            </a:xfrm>
            <a:custGeom>
              <a:avLst/>
              <a:gdLst/>
              <a:ahLst/>
              <a:cxnLst/>
              <a:rect l="l" t="t" r="r" b="b"/>
              <a:pathLst>
                <a:path w="15980" h="13665" extrusionOk="0">
                  <a:moveTo>
                    <a:pt x="9153" y="0"/>
                  </a:moveTo>
                  <a:cubicBezTo>
                    <a:pt x="2948" y="0"/>
                    <a:pt x="1" y="7446"/>
                    <a:pt x="4189" y="11635"/>
                  </a:cubicBezTo>
                  <a:cubicBezTo>
                    <a:pt x="5593" y="13039"/>
                    <a:pt x="7321" y="13665"/>
                    <a:pt x="9017" y="13665"/>
                  </a:cubicBezTo>
                  <a:cubicBezTo>
                    <a:pt x="12569" y="13665"/>
                    <a:pt x="15979" y="10920"/>
                    <a:pt x="15979" y="6826"/>
                  </a:cubicBezTo>
                  <a:cubicBezTo>
                    <a:pt x="15979" y="3103"/>
                    <a:pt x="12877"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525700" y="1944175"/>
              <a:ext cx="399475" cy="341625"/>
            </a:xfrm>
            <a:custGeom>
              <a:avLst/>
              <a:gdLst/>
              <a:ahLst/>
              <a:cxnLst/>
              <a:rect l="l" t="t" r="r" b="b"/>
              <a:pathLst>
                <a:path w="15979" h="13665" extrusionOk="0">
                  <a:moveTo>
                    <a:pt x="9153" y="0"/>
                  </a:moveTo>
                  <a:cubicBezTo>
                    <a:pt x="3103" y="0"/>
                    <a:pt x="0" y="7446"/>
                    <a:pt x="4344" y="11635"/>
                  </a:cubicBezTo>
                  <a:cubicBezTo>
                    <a:pt x="5698" y="13039"/>
                    <a:pt x="7392" y="13665"/>
                    <a:pt x="9065" y="13665"/>
                  </a:cubicBezTo>
                  <a:cubicBezTo>
                    <a:pt x="12568" y="13665"/>
                    <a:pt x="15979" y="10920"/>
                    <a:pt x="15979" y="6826"/>
                  </a:cubicBezTo>
                  <a:cubicBezTo>
                    <a:pt x="15979"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196625" y="1944175"/>
              <a:ext cx="399500" cy="341625"/>
            </a:xfrm>
            <a:custGeom>
              <a:avLst/>
              <a:gdLst/>
              <a:ahLst/>
              <a:cxnLst/>
              <a:rect l="l" t="t" r="r" b="b"/>
              <a:pathLst>
                <a:path w="15980" h="13665" extrusionOk="0">
                  <a:moveTo>
                    <a:pt x="9153" y="0"/>
                  </a:moveTo>
                  <a:cubicBezTo>
                    <a:pt x="3103" y="0"/>
                    <a:pt x="1" y="7446"/>
                    <a:pt x="4344" y="11635"/>
                  </a:cubicBezTo>
                  <a:cubicBezTo>
                    <a:pt x="5748" y="13039"/>
                    <a:pt x="7460" y="13665"/>
                    <a:pt x="9134" y="13665"/>
                  </a:cubicBezTo>
                  <a:cubicBezTo>
                    <a:pt x="12640" y="13665"/>
                    <a:pt x="15979" y="10920"/>
                    <a:pt x="15979" y="6826"/>
                  </a:cubicBezTo>
                  <a:cubicBezTo>
                    <a:pt x="15979" y="3103"/>
                    <a:pt x="13032"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871450" y="1944175"/>
              <a:ext cx="399475" cy="341625"/>
            </a:xfrm>
            <a:custGeom>
              <a:avLst/>
              <a:gdLst/>
              <a:ahLst/>
              <a:cxnLst/>
              <a:rect l="l" t="t" r="r" b="b"/>
              <a:pathLst>
                <a:path w="15979" h="13665" extrusionOk="0">
                  <a:moveTo>
                    <a:pt x="9153" y="0"/>
                  </a:moveTo>
                  <a:cubicBezTo>
                    <a:pt x="2948" y="0"/>
                    <a:pt x="0" y="7446"/>
                    <a:pt x="4189" y="11635"/>
                  </a:cubicBezTo>
                  <a:cubicBezTo>
                    <a:pt x="5593" y="13039"/>
                    <a:pt x="7321" y="13665"/>
                    <a:pt x="9017" y="13665"/>
                  </a:cubicBezTo>
                  <a:cubicBezTo>
                    <a:pt x="12568" y="13665"/>
                    <a:pt x="15979" y="10920"/>
                    <a:pt x="15979" y="6826"/>
                  </a:cubicBezTo>
                  <a:cubicBezTo>
                    <a:pt x="15979"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542400" y="1944175"/>
              <a:ext cx="399475" cy="341625"/>
            </a:xfrm>
            <a:custGeom>
              <a:avLst/>
              <a:gdLst/>
              <a:ahLst/>
              <a:cxnLst/>
              <a:rect l="l" t="t" r="r" b="b"/>
              <a:pathLst>
                <a:path w="15979" h="13665" extrusionOk="0">
                  <a:moveTo>
                    <a:pt x="9153" y="0"/>
                  </a:moveTo>
                  <a:cubicBezTo>
                    <a:pt x="3103" y="0"/>
                    <a:pt x="0" y="7446"/>
                    <a:pt x="4344" y="11635"/>
                  </a:cubicBezTo>
                  <a:cubicBezTo>
                    <a:pt x="5748" y="13039"/>
                    <a:pt x="7460" y="13665"/>
                    <a:pt x="9134" y="13665"/>
                  </a:cubicBezTo>
                  <a:cubicBezTo>
                    <a:pt x="12639" y="13665"/>
                    <a:pt x="15978" y="10920"/>
                    <a:pt x="15978" y="6826"/>
                  </a:cubicBezTo>
                  <a:cubicBezTo>
                    <a:pt x="15978"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4213325" y="1944175"/>
              <a:ext cx="399475" cy="341625"/>
            </a:xfrm>
            <a:custGeom>
              <a:avLst/>
              <a:gdLst/>
              <a:ahLst/>
              <a:cxnLst/>
              <a:rect l="l" t="t" r="r" b="b"/>
              <a:pathLst>
                <a:path w="15979" h="13665" extrusionOk="0">
                  <a:moveTo>
                    <a:pt x="9153" y="0"/>
                  </a:moveTo>
                  <a:cubicBezTo>
                    <a:pt x="3103" y="0"/>
                    <a:pt x="1" y="7446"/>
                    <a:pt x="4344" y="11635"/>
                  </a:cubicBezTo>
                  <a:cubicBezTo>
                    <a:pt x="5748" y="13039"/>
                    <a:pt x="7460" y="13665"/>
                    <a:pt x="9134" y="13665"/>
                  </a:cubicBezTo>
                  <a:cubicBezTo>
                    <a:pt x="12639" y="13665"/>
                    <a:pt x="15979" y="10920"/>
                    <a:pt x="15979" y="6826"/>
                  </a:cubicBezTo>
                  <a:cubicBezTo>
                    <a:pt x="15979" y="3103"/>
                    <a:pt x="13032"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4888150" y="1944175"/>
              <a:ext cx="399475" cy="341625"/>
            </a:xfrm>
            <a:custGeom>
              <a:avLst/>
              <a:gdLst/>
              <a:ahLst/>
              <a:cxnLst/>
              <a:rect l="l" t="t" r="r" b="b"/>
              <a:pathLst>
                <a:path w="15979" h="13665" extrusionOk="0">
                  <a:moveTo>
                    <a:pt x="9153" y="0"/>
                  </a:moveTo>
                  <a:cubicBezTo>
                    <a:pt x="2948" y="0"/>
                    <a:pt x="0" y="7446"/>
                    <a:pt x="4189" y="11635"/>
                  </a:cubicBezTo>
                  <a:cubicBezTo>
                    <a:pt x="5593" y="13039"/>
                    <a:pt x="7321" y="13665"/>
                    <a:pt x="9017" y="13665"/>
                  </a:cubicBezTo>
                  <a:cubicBezTo>
                    <a:pt x="12568" y="13665"/>
                    <a:pt x="15979" y="10920"/>
                    <a:pt x="15979" y="6826"/>
                  </a:cubicBezTo>
                  <a:cubicBezTo>
                    <a:pt x="15979"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559075" y="1944175"/>
              <a:ext cx="399500" cy="341625"/>
            </a:xfrm>
            <a:custGeom>
              <a:avLst/>
              <a:gdLst/>
              <a:ahLst/>
              <a:cxnLst/>
              <a:rect l="l" t="t" r="r" b="b"/>
              <a:pathLst>
                <a:path w="15980" h="13665" extrusionOk="0">
                  <a:moveTo>
                    <a:pt x="9153" y="0"/>
                  </a:moveTo>
                  <a:cubicBezTo>
                    <a:pt x="3103" y="0"/>
                    <a:pt x="1" y="7446"/>
                    <a:pt x="4344" y="11635"/>
                  </a:cubicBezTo>
                  <a:cubicBezTo>
                    <a:pt x="5748" y="13039"/>
                    <a:pt x="7460" y="13665"/>
                    <a:pt x="9134" y="13665"/>
                  </a:cubicBezTo>
                  <a:cubicBezTo>
                    <a:pt x="12640" y="13665"/>
                    <a:pt x="15979" y="10920"/>
                    <a:pt x="15979" y="6826"/>
                  </a:cubicBezTo>
                  <a:cubicBezTo>
                    <a:pt x="15979" y="3103"/>
                    <a:pt x="12877"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6230025" y="1944175"/>
              <a:ext cx="403350" cy="341625"/>
            </a:xfrm>
            <a:custGeom>
              <a:avLst/>
              <a:gdLst/>
              <a:ahLst/>
              <a:cxnLst/>
              <a:rect l="l" t="t" r="r" b="b"/>
              <a:pathLst>
                <a:path w="16134" h="13665" extrusionOk="0">
                  <a:moveTo>
                    <a:pt x="9153" y="0"/>
                  </a:moveTo>
                  <a:cubicBezTo>
                    <a:pt x="3103" y="0"/>
                    <a:pt x="0" y="7446"/>
                    <a:pt x="4344" y="11635"/>
                  </a:cubicBezTo>
                  <a:cubicBezTo>
                    <a:pt x="5748" y="13039"/>
                    <a:pt x="7476" y="13665"/>
                    <a:pt x="9172" y="13665"/>
                  </a:cubicBezTo>
                  <a:cubicBezTo>
                    <a:pt x="12723" y="13665"/>
                    <a:pt x="16134" y="10920"/>
                    <a:pt x="16134" y="6826"/>
                  </a:cubicBezTo>
                  <a:cubicBezTo>
                    <a:pt x="16134" y="3103"/>
                    <a:pt x="13031"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6904825" y="1944175"/>
              <a:ext cx="399500" cy="341625"/>
            </a:xfrm>
            <a:custGeom>
              <a:avLst/>
              <a:gdLst/>
              <a:ahLst/>
              <a:cxnLst/>
              <a:rect l="l" t="t" r="r" b="b"/>
              <a:pathLst>
                <a:path w="15980" h="13665" extrusionOk="0">
                  <a:moveTo>
                    <a:pt x="9154" y="0"/>
                  </a:moveTo>
                  <a:cubicBezTo>
                    <a:pt x="2948" y="0"/>
                    <a:pt x="1" y="7446"/>
                    <a:pt x="4345" y="11635"/>
                  </a:cubicBezTo>
                  <a:cubicBezTo>
                    <a:pt x="5698" y="13039"/>
                    <a:pt x="7393" y="13665"/>
                    <a:pt x="9066" y="13665"/>
                  </a:cubicBezTo>
                  <a:cubicBezTo>
                    <a:pt x="12569" y="13665"/>
                    <a:pt x="15979" y="10920"/>
                    <a:pt x="15979" y="6826"/>
                  </a:cubicBezTo>
                  <a:cubicBezTo>
                    <a:pt x="15979" y="3103"/>
                    <a:pt x="12877" y="0"/>
                    <a:pt x="9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179950" y="2688775"/>
              <a:ext cx="399475" cy="341650"/>
            </a:xfrm>
            <a:custGeom>
              <a:avLst/>
              <a:gdLst/>
              <a:ahLst/>
              <a:cxnLst/>
              <a:rect l="l" t="t" r="r" b="b"/>
              <a:pathLst>
                <a:path w="15979" h="13666" extrusionOk="0">
                  <a:moveTo>
                    <a:pt x="9153" y="1"/>
                  </a:moveTo>
                  <a:cubicBezTo>
                    <a:pt x="3103" y="1"/>
                    <a:pt x="0" y="7447"/>
                    <a:pt x="4344" y="11636"/>
                  </a:cubicBezTo>
                  <a:cubicBezTo>
                    <a:pt x="5748" y="13040"/>
                    <a:pt x="7460" y="13666"/>
                    <a:pt x="9134" y="13666"/>
                  </a:cubicBezTo>
                  <a:cubicBezTo>
                    <a:pt x="12639" y="13666"/>
                    <a:pt x="15978" y="10921"/>
                    <a:pt x="15978" y="6827"/>
                  </a:cubicBezTo>
                  <a:cubicBezTo>
                    <a:pt x="15978"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854750" y="2688775"/>
              <a:ext cx="399500" cy="341650"/>
            </a:xfrm>
            <a:custGeom>
              <a:avLst/>
              <a:gdLst/>
              <a:ahLst/>
              <a:cxnLst/>
              <a:rect l="l" t="t" r="r" b="b"/>
              <a:pathLst>
                <a:path w="15980" h="13666" extrusionOk="0">
                  <a:moveTo>
                    <a:pt x="9153" y="1"/>
                  </a:moveTo>
                  <a:cubicBezTo>
                    <a:pt x="2948" y="1"/>
                    <a:pt x="1" y="7447"/>
                    <a:pt x="4189" y="11636"/>
                  </a:cubicBezTo>
                  <a:cubicBezTo>
                    <a:pt x="5593" y="13040"/>
                    <a:pt x="7321" y="13666"/>
                    <a:pt x="9017" y="13666"/>
                  </a:cubicBezTo>
                  <a:cubicBezTo>
                    <a:pt x="12569" y="13666"/>
                    <a:pt x="15979" y="10921"/>
                    <a:pt x="15979" y="6827"/>
                  </a:cubicBezTo>
                  <a:cubicBezTo>
                    <a:pt x="15979" y="3103"/>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1525700" y="2688775"/>
              <a:ext cx="399475" cy="341650"/>
            </a:xfrm>
            <a:custGeom>
              <a:avLst/>
              <a:gdLst/>
              <a:ahLst/>
              <a:cxnLst/>
              <a:rect l="l" t="t" r="r" b="b"/>
              <a:pathLst>
                <a:path w="15979" h="13666" extrusionOk="0">
                  <a:moveTo>
                    <a:pt x="9153" y="1"/>
                  </a:moveTo>
                  <a:cubicBezTo>
                    <a:pt x="3103" y="1"/>
                    <a:pt x="0" y="7447"/>
                    <a:pt x="4344" y="11636"/>
                  </a:cubicBezTo>
                  <a:cubicBezTo>
                    <a:pt x="5698" y="13040"/>
                    <a:pt x="7392" y="13666"/>
                    <a:pt x="9065" y="13666"/>
                  </a:cubicBezTo>
                  <a:cubicBezTo>
                    <a:pt x="12568" y="13666"/>
                    <a:pt x="15979" y="10921"/>
                    <a:pt x="15979" y="6827"/>
                  </a:cubicBezTo>
                  <a:cubicBezTo>
                    <a:pt x="15979"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2196625" y="2688775"/>
              <a:ext cx="399500" cy="341650"/>
            </a:xfrm>
            <a:custGeom>
              <a:avLst/>
              <a:gdLst/>
              <a:ahLst/>
              <a:cxnLst/>
              <a:rect l="l" t="t" r="r" b="b"/>
              <a:pathLst>
                <a:path w="15980" h="13666" extrusionOk="0">
                  <a:moveTo>
                    <a:pt x="9153" y="1"/>
                  </a:moveTo>
                  <a:cubicBezTo>
                    <a:pt x="3103" y="1"/>
                    <a:pt x="1" y="7447"/>
                    <a:pt x="4344" y="11636"/>
                  </a:cubicBezTo>
                  <a:cubicBezTo>
                    <a:pt x="5748" y="13040"/>
                    <a:pt x="7460" y="13666"/>
                    <a:pt x="9134" y="13666"/>
                  </a:cubicBezTo>
                  <a:cubicBezTo>
                    <a:pt x="12640" y="13666"/>
                    <a:pt x="15979" y="10921"/>
                    <a:pt x="15979" y="6827"/>
                  </a:cubicBezTo>
                  <a:cubicBezTo>
                    <a:pt x="15979" y="3103"/>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2871450" y="2688775"/>
              <a:ext cx="399475" cy="341650"/>
            </a:xfrm>
            <a:custGeom>
              <a:avLst/>
              <a:gdLst/>
              <a:ahLst/>
              <a:cxnLst/>
              <a:rect l="l" t="t" r="r" b="b"/>
              <a:pathLst>
                <a:path w="15979" h="13666" extrusionOk="0">
                  <a:moveTo>
                    <a:pt x="9153" y="1"/>
                  </a:moveTo>
                  <a:cubicBezTo>
                    <a:pt x="2948" y="1"/>
                    <a:pt x="0" y="7447"/>
                    <a:pt x="4189" y="11636"/>
                  </a:cubicBezTo>
                  <a:cubicBezTo>
                    <a:pt x="5593" y="13040"/>
                    <a:pt x="7321" y="13666"/>
                    <a:pt x="9017" y="13666"/>
                  </a:cubicBezTo>
                  <a:cubicBezTo>
                    <a:pt x="12568" y="13666"/>
                    <a:pt x="15979" y="10921"/>
                    <a:pt x="15979" y="6827"/>
                  </a:cubicBezTo>
                  <a:cubicBezTo>
                    <a:pt x="15979"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3542400" y="2688775"/>
              <a:ext cx="399475" cy="341650"/>
            </a:xfrm>
            <a:custGeom>
              <a:avLst/>
              <a:gdLst/>
              <a:ahLst/>
              <a:cxnLst/>
              <a:rect l="l" t="t" r="r" b="b"/>
              <a:pathLst>
                <a:path w="15979" h="13666" extrusionOk="0">
                  <a:moveTo>
                    <a:pt x="9153" y="1"/>
                  </a:moveTo>
                  <a:cubicBezTo>
                    <a:pt x="3103" y="1"/>
                    <a:pt x="0" y="7447"/>
                    <a:pt x="4344" y="11636"/>
                  </a:cubicBezTo>
                  <a:cubicBezTo>
                    <a:pt x="5748" y="13040"/>
                    <a:pt x="7460" y="13666"/>
                    <a:pt x="9134" y="13666"/>
                  </a:cubicBezTo>
                  <a:cubicBezTo>
                    <a:pt x="12639" y="13666"/>
                    <a:pt x="15978" y="10921"/>
                    <a:pt x="15978" y="6827"/>
                  </a:cubicBezTo>
                  <a:cubicBezTo>
                    <a:pt x="15978"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4213325" y="2688775"/>
              <a:ext cx="399475" cy="341650"/>
            </a:xfrm>
            <a:custGeom>
              <a:avLst/>
              <a:gdLst/>
              <a:ahLst/>
              <a:cxnLst/>
              <a:rect l="l" t="t" r="r" b="b"/>
              <a:pathLst>
                <a:path w="15979" h="13666" extrusionOk="0">
                  <a:moveTo>
                    <a:pt x="9153" y="1"/>
                  </a:moveTo>
                  <a:cubicBezTo>
                    <a:pt x="3103" y="1"/>
                    <a:pt x="1" y="7447"/>
                    <a:pt x="4344" y="11636"/>
                  </a:cubicBezTo>
                  <a:cubicBezTo>
                    <a:pt x="5748" y="13040"/>
                    <a:pt x="7460" y="13666"/>
                    <a:pt x="9134" y="13666"/>
                  </a:cubicBezTo>
                  <a:cubicBezTo>
                    <a:pt x="12639" y="13666"/>
                    <a:pt x="15979" y="10921"/>
                    <a:pt x="15979" y="6827"/>
                  </a:cubicBezTo>
                  <a:cubicBezTo>
                    <a:pt x="15979" y="3103"/>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4888150" y="2688775"/>
              <a:ext cx="399475" cy="341650"/>
            </a:xfrm>
            <a:custGeom>
              <a:avLst/>
              <a:gdLst/>
              <a:ahLst/>
              <a:cxnLst/>
              <a:rect l="l" t="t" r="r" b="b"/>
              <a:pathLst>
                <a:path w="15979" h="13666" extrusionOk="0">
                  <a:moveTo>
                    <a:pt x="9153" y="1"/>
                  </a:moveTo>
                  <a:cubicBezTo>
                    <a:pt x="2948" y="1"/>
                    <a:pt x="0" y="7447"/>
                    <a:pt x="4189" y="11636"/>
                  </a:cubicBezTo>
                  <a:cubicBezTo>
                    <a:pt x="5593" y="13040"/>
                    <a:pt x="7321" y="13666"/>
                    <a:pt x="9017" y="13666"/>
                  </a:cubicBezTo>
                  <a:cubicBezTo>
                    <a:pt x="12568" y="13666"/>
                    <a:pt x="15979" y="10921"/>
                    <a:pt x="15979" y="6827"/>
                  </a:cubicBezTo>
                  <a:cubicBezTo>
                    <a:pt x="15979"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5559075" y="2688775"/>
              <a:ext cx="399500" cy="341650"/>
            </a:xfrm>
            <a:custGeom>
              <a:avLst/>
              <a:gdLst/>
              <a:ahLst/>
              <a:cxnLst/>
              <a:rect l="l" t="t" r="r" b="b"/>
              <a:pathLst>
                <a:path w="15980" h="13666" extrusionOk="0">
                  <a:moveTo>
                    <a:pt x="9153" y="1"/>
                  </a:moveTo>
                  <a:cubicBezTo>
                    <a:pt x="3103" y="1"/>
                    <a:pt x="1" y="7447"/>
                    <a:pt x="4344" y="11636"/>
                  </a:cubicBezTo>
                  <a:cubicBezTo>
                    <a:pt x="5748" y="13040"/>
                    <a:pt x="7460" y="13666"/>
                    <a:pt x="9134" y="13666"/>
                  </a:cubicBezTo>
                  <a:cubicBezTo>
                    <a:pt x="12640" y="13666"/>
                    <a:pt x="15979" y="10921"/>
                    <a:pt x="15979" y="6827"/>
                  </a:cubicBezTo>
                  <a:cubicBezTo>
                    <a:pt x="15979" y="3103"/>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6230025" y="2688775"/>
              <a:ext cx="403350" cy="341650"/>
            </a:xfrm>
            <a:custGeom>
              <a:avLst/>
              <a:gdLst/>
              <a:ahLst/>
              <a:cxnLst/>
              <a:rect l="l" t="t" r="r" b="b"/>
              <a:pathLst>
                <a:path w="16134" h="13666" extrusionOk="0">
                  <a:moveTo>
                    <a:pt x="9153" y="1"/>
                  </a:moveTo>
                  <a:cubicBezTo>
                    <a:pt x="3103" y="1"/>
                    <a:pt x="0" y="7447"/>
                    <a:pt x="4344" y="11636"/>
                  </a:cubicBezTo>
                  <a:cubicBezTo>
                    <a:pt x="5748" y="13040"/>
                    <a:pt x="7476" y="13666"/>
                    <a:pt x="9172" y="13666"/>
                  </a:cubicBezTo>
                  <a:cubicBezTo>
                    <a:pt x="12723" y="13666"/>
                    <a:pt x="16134" y="10921"/>
                    <a:pt x="16134" y="6827"/>
                  </a:cubicBezTo>
                  <a:cubicBezTo>
                    <a:pt x="16134" y="3103"/>
                    <a:pt x="13031"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6904825" y="2688775"/>
              <a:ext cx="399500" cy="341650"/>
            </a:xfrm>
            <a:custGeom>
              <a:avLst/>
              <a:gdLst/>
              <a:ahLst/>
              <a:cxnLst/>
              <a:rect l="l" t="t" r="r" b="b"/>
              <a:pathLst>
                <a:path w="15980" h="13666" extrusionOk="0">
                  <a:moveTo>
                    <a:pt x="9154" y="1"/>
                  </a:moveTo>
                  <a:cubicBezTo>
                    <a:pt x="2948" y="1"/>
                    <a:pt x="1" y="7447"/>
                    <a:pt x="4345" y="11636"/>
                  </a:cubicBezTo>
                  <a:cubicBezTo>
                    <a:pt x="5698" y="13040"/>
                    <a:pt x="7393" y="13666"/>
                    <a:pt x="9066" y="13666"/>
                  </a:cubicBezTo>
                  <a:cubicBezTo>
                    <a:pt x="12569" y="13666"/>
                    <a:pt x="15979" y="10921"/>
                    <a:pt x="15979" y="6827"/>
                  </a:cubicBezTo>
                  <a:cubicBezTo>
                    <a:pt x="15979" y="3103"/>
                    <a:pt x="12877" y="1"/>
                    <a:pt x="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79950" y="3437275"/>
              <a:ext cx="399475" cy="341650"/>
            </a:xfrm>
            <a:custGeom>
              <a:avLst/>
              <a:gdLst/>
              <a:ahLst/>
              <a:cxnLst/>
              <a:rect l="l" t="t" r="r" b="b"/>
              <a:pathLst>
                <a:path w="15979" h="13666" extrusionOk="0">
                  <a:moveTo>
                    <a:pt x="9153" y="1"/>
                  </a:moveTo>
                  <a:cubicBezTo>
                    <a:pt x="3103" y="1"/>
                    <a:pt x="0" y="7292"/>
                    <a:pt x="4344" y="11636"/>
                  </a:cubicBezTo>
                  <a:cubicBezTo>
                    <a:pt x="5748" y="13040"/>
                    <a:pt x="7460" y="13666"/>
                    <a:pt x="9134" y="13666"/>
                  </a:cubicBezTo>
                  <a:cubicBezTo>
                    <a:pt x="12639" y="13666"/>
                    <a:pt x="15978" y="10921"/>
                    <a:pt x="15978" y="6827"/>
                  </a:cubicBezTo>
                  <a:cubicBezTo>
                    <a:pt x="15978"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54750" y="3437275"/>
              <a:ext cx="399500" cy="341650"/>
            </a:xfrm>
            <a:custGeom>
              <a:avLst/>
              <a:gdLst/>
              <a:ahLst/>
              <a:cxnLst/>
              <a:rect l="l" t="t" r="r" b="b"/>
              <a:pathLst>
                <a:path w="15980" h="13666" extrusionOk="0">
                  <a:moveTo>
                    <a:pt x="9153" y="1"/>
                  </a:moveTo>
                  <a:cubicBezTo>
                    <a:pt x="2948" y="1"/>
                    <a:pt x="1" y="7292"/>
                    <a:pt x="4189" y="11636"/>
                  </a:cubicBezTo>
                  <a:cubicBezTo>
                    <a:pt x="5593" y="13040"/>
                    <a:pt x="7321" y="13666"/>
                    <a:pt x="9017" y="13666"/>
                  </a:cubicBezTo>
                  <a:cubicBezTo>
                    <a:pt x="12569" y="13666"/>
                    <a:pt x="15979" y="10921"/>
                    <a:pt x="15979" y="6827"/>
                  </a:cubicBezTo>
                  <a:cubicBezTo>
                    <a:pt x="15979" y="2948"/>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1525700" y="3437275"/>
              <a:ext cx="399475" cy="341650"/>
            </a:xfrm>
            <a:custGeom>
              <a:avLst/>
              <a:gdLst/>
              <a:ahLst/>
              <a:cxnLst/>
              <a:rect l="l" t="t" r="r" b="b"/>
              <a:pathLst>
                <a:path w="15979" h="13666" extrusionOk="0">
                  <a:moveTo>
                    <a:pt x="9153" y="1"/>
                  </a:moveTo>
                  <a:cubicBezTo>
                    <a:pt x="3103" y="1"/>
                    <a:pt x="0" y="7292"/>
                    <a:pt x="4344" y="11636"/>
                  </a:cubicBezTo>
                  <a:cubicBezTo>
                    <a:pt x="5698" y="13040"/>
                    <a:pt x="7392" y="13666"/>
                    <a:pt x="9065" y="13666"/>
                  </a:cubicBezTo>
                  <a:cubicBezTo>
                    <a:pt x="12568" y="13666"/>
                    <a:pt x="15979" y="10921"/>
                    <a:pt x="15979" y="6827"/>
                  </a:cubicBezTo>
                  <a:cubicBezTo>
                    <a:pt x="15979"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2196625" y="3437275"/>
              <a:ext cx="399500" cy="341650"/>
            </a:xfrm>
            <a:custGeom>
              <a:avLst/>
              <a:gdLst/>
              <a:ahLst/>
              <a:cxnLst/>
              <a:rect l="l" t="t" r="r" b="b"/>
              <a:pathLst>
                <a:path w="15980" h="13666" extrusionOk="0">
                  <a:moveTo>
                    <a:pt x="9153" y="1"/>
                  </a:moveTo>
                  <a:cubicBezTo>
                    <a:pt x="3103" y="1"/>
                    <a:pt x="1" y="7292"/>
                    <a:pt x="4344" y="11636"/>
                  </a:cubicBezTo>
                  <a:cubicBezTo>
                    <a:pt x="5748" y="13040"/>
                    <a:pt x="7460" y="13666"/>
                    <a:pt x="9134" y="13666"/>
                  </a:cubicBezTo>
                  <a:cubicBezTo>
                    <a:pt x="12640" y="13666"/>
                    <a:pt x="15979" y="10921"/>
                    <a:pt x="15979" y="6827"/>
                  </a:cubicBezTo>
                  <a:cubicBezTo>
                    <a:pt x="15979" y="2948"/>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2871450" y="3437275"/>
              <a:ext cx="399475" cy="341650"/>
            </a:xfrm>
            <a:custGeom>
              <a:avLst/>
              <a:gdLst/>
              <a:ahLst/>
              <a:cxnLst/>
              <a:rect l="l" t="t" r="r" b="b"/>
              <a:pathLst>
                <a:path w="15979" h="13666" extrusionOk="0">
                  <a:moveTo>
                    <a:pt x="9153" y="1"/>
                  </a:moveTo>
                  <a:cubicBezTo>
                    <a:pt x="2948" y="1"/>
                    <a:pt x="0" y="7292"/>
                    <a:pt x="4189" y="11636"/>
                  </a:cubicBezTo>
                  <a:cubicBezTo>
                    <a:pt x="5593" y="13040"/>
                    <a:pt x="7321" y="13666"/>
                    <a:pt x="9017" y="13666"/>
                  </a:cubicBezTo>
                  <a:cubicBezTo>
                    <a:pt x="12568" y="13666"/>
                    <a:pt x="15979" y="10921"/>
                    <a:pt x="15979" y="6827"/>
                  </a:cubicBezTo>
                  <a:cubicBezTo>
                    <a:pt x="15979"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3542400" y="3437275"/>
              <a:ext cx="399475" cy="341650"/>
            </a:xfrm>
            <a:custGeom>
              <a:avLst/>
              <a:gdLst/>
              <a:ahLst/>
              <a:cxnLst/>
              <a:rect l="l" t="t" r="r" b="b"/>
              <a:pathLst>
                <a:path w="15979" h="13666" extrusionOk="0">
                  <a:moveTo>
                    <a:pt x="9153" y="1"/>
                  </a:moveTo>
                  <a:cubicBezTo>
                    <a:pt x="3103" y="1"/>
                    <a:pt x="0" y="7292"/>
                    <a:pt x="4344" y="11636"/>
                  </a:cubicBezTo>
                  <a:cubicBezTo>
                    <a:pt x="5748" y="13040"/>
                    <a:pt x="7460" y="13666"/>
                    <a:pt x="9134" y="13666"/>
                  </a:cubicBezTo>
                  <a:cubicBezTo>
                    <a:pt x="12639" y="13666"/>
                    <a:pt x="15978" y="10921"/>
                    <a:pt x="15978" y="6827"/>
                  </a:cubicBezTo>
                  <a:cubicBezTo>
                    <a:pt x="15978"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4213325" y="3437275"/>
              <a:ext cx="399475" cy="341650"/>
            </a:xfrm>
            <a:custGeom>
              <a:avLst/>
              <a:gdLst/>
              <a:ahLst/>
              <a:cxnLst/>
              <a:rect l="l" t="t" r="r" b="b"/>
              <a:pathLst>
                <a:path w="15979" h="13666" extrusionOk="0">
                  <a:moveTo>
                    <a:pt x="9153" y="1"/>
                  </a:moveTo>
                  <a:cubicBezTo>
                    <a:pt x="3103" y="1"/>
                    <a:pt x="1" y="7292"/>
                    <a:pt x="4344" y="11636"/>
                  </a:cubicBezTo>
                  <a:cubicBezTo>
                    <a:pt x="5748" y="13040"/>
                    <a:pt x="7460" y="13666"/>
                    <a:pt x="9134" y="13666"/>
                  </a:cubicBezTo>
                  <a:cubicBezTo>
                    <a:pt x="12639" y="13666"/>
                    <a:pt x="15979" y="10921"/>
                    <a:pt x="15979" y="6827"/>
                  </a:cubicBezTo>
                  <a:cubicBezTo>
                    <a:pt x="15979" y="2948"/>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4888150" y="3437275"/>
              <a:ext cx="399475" cy="341650"/>
            </a:xfrm>
            <a:custGeom>
              <a:avLst/>
              <a:gdLst/>
              <a:ahLst/>
              <a:cxnLst/>
              <a:rect l="l" t="t" r="r" b="b"/>
              <a:pathLst>
                <a:path w="15979" h="13666" extrusionOk="0">
                  <a:moveTo>
                    <a:pt x="9153" y="1"/>
                  </a:moveTo>
                  <a:cubicBezTo>
                    <a:pt x="2948" y="1"/>
                    <a:pt x="0" y="7292"/>
                    <a:pt x="4189" y="11636"/>
                  </a:cubicBezTo>
                  <a:cubicBezTo>
                    <a:pt x="5593" y="13040"/>
                    <a:pt x="7321" y="13666"/>
                    <a:pt x="9017" y="13666"/>
                  </a:cubicBezTo>
                  <a:cubicBezTo>
                    <a:pt x="12568" y="13666"/>
                    <a:pt x="15979" y="10921"/>
                    <a:pt x="15979" y="6827"/>
                  </a:cubicBezTo>
                  <a:cubicBezTo>
                    <a:pt x="15979"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559075" y="3437275"/>
              <a:ext cx="399500" cy="341650"/>
            </a:xfrm>
            <a:custGeom>
              <a:avLst/>
              <a:gdLst/>
              <a:ahLst/>
              <a:cxnLst/>
              <a:rect l="l" t="t" r="r" b="b"/>
              <a:pathLst>
                <a:path w="15980" h="13666" extrusionOk="0">
                  <a:moveTo>
                    <a:pt x="9153" y="1"/>
                  </a:moveTo>
                  <a:cubicBezTo>
                    <a:pt x="3103" y="1"/>
                    <a:pt x="1" y="7292"/>
                    <a:pt x="4344" y="11636"/>
                  </a:cubicBezTo>
                  <a:cubicBezTo>
                    <a:pt x="5748" y="13040"/>
                    <a:pt x="7460" y="13666"/>
                    <a:pt x="9134" y="13666"/>
                  </a:cubicBezTo>
                  <a:cubicBezTo>
                    <a:pt x="12640" y="13666"/>
                    <a:pt x="15979" y="10921"/>
                    <a:pt x="15979" y="6827"/>
                  </a:cubicBezTo>
                  <a:cubicBezTo>
                    <a:pt x="15979" y="2948"/>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6230025" y="3437275"/>
              <a:ext cx="403350" cy="341650"/>
            </a:xfrm>
            <a:custGeom>
              <a:avLst/>
              <a:gdLst/>
              <a:ahLst/>
              <a:cxnLst/>
              <a:rect l="l" t="t" r="r" b="b"/>
              <a:pathLst>
                <a:path w="16134" h="13666" extrusionOk="0">
                  <a:moveTo>
                    <a:pt x="9153" y="1"/>
                  </a:moveTo>
                  <a:cubicBezTo>
                    <a:pt x="3103" y="1"/>
                    <a:pt x="0" y="7292"/>
                    <a:pt x="4344" y="11636"/>
                  </a:cubicBezTo>
                  <a:cubicBezTo>
                    <a:pt x="5748" y="13040"/>
                    <a:pt x="7476" y="13666"/>
                    <a:pt x="9172" y="13666"/>
                  </a:cubicBezTo>
                  <a:cubicBezTo>
                    <a:pt x="12723" y="13666"/>
                    <a:pt x="16134" y="10921"/>
                    <a:pt x="16134" y="6827"/>
                  </a:cubicBezTo>
                  <a:cubicBezTo>
                    <a:pt x="16134" y="2948"/>
                    <a:pt x="13031"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6904825" y="3437275"/>
              <a:ext cx="399500" cy="341650"/>
            </a:xfrm>
            <a:custGeom>
              <a:avLst/>
              <a:gdLst/>
              <a:ahLst/>
              <a:cxnLst/>
              <a:rect l="l" t="t" r="r" b="b"/>
              <a:pathLst>
                <a:path w="15980" h="13666" extrusionOk="0">
                  <a:moveTo>
                    <a:pt x="9154" y="1"/>
                  </a:moveTo>
                  <a:cubicBezTo>
                    <a:pt x="2948" y="1"/>
                    <a:pt x="1" y="7292"/>
                    <a:pt x="4345" y="11636"/>
                  </a:cubicBezTo>
                  <a:cubicBezTo>
                    <a:pt x="5698" y="13040"/>
                    <a:pt x="7393" y="13666"/>
                    <a:pt x="9066" y="13666"/>
                  </a:cubicBezTo>
                  <a:cubicBezTo>
                    <a:pt x="12569" y="13666"/>
                    <a:pt x="15979" y="10921"/>
                    <a:pt x="15979" y="6827"/>
                  </a:cubicBezTo>
                  <a:cubicBezTo>
                    <a:pt x="15979" y="2948"/>
                    <a:pt x="12877" y="1"/>
                    <a:pt x="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9"/>
          <p:cNvGrpSpPr/>
          <p:nvPr/>
        </p:nvGrpSpPr>
        <p:grpSpPr>
          <a:xfrm>
            <a:off x="5796287" y="4376911"/>
            <a:ext cx="1574034" cy="1115608"/>
            <a:chOff x="238125" y="328675"/>
            <a:chExt cx="7087050" cy="5023000"/>
          </a:xfrm>
        </p:grpSpPr>
        <p:sp>
          <p:nvSpPr>
            <p:cNvPr id="595" name="Google Shape;595;p9"/>
            <p:cNvSpPr/>
            <p:nvPr/>
          </p:nvSpPr>
          <p:spPr>
            <a:xfrm>
              <a:off x="238125" y="328675"/>
              <a:ext cx="5133300" cy="5023000"/>
            </a:xfrm>
            <a:custGeom>
              <a:avLst/>
              <a:gdLst/>
              <a:ahLst/>
              <a:cxnLst/>
              <a:rect l="l" t="t" r="r" b="b"/>
              <a:pathLst>
                <a:path w="205332" h="200920" extrusionOk="0">
                  <a:moveTo>
                    <a:pt x="0" y="0"/>
                  </a:moveTo>
                  <a:lnTo>
                    <a:pt x="200920"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90400" y="328675"/>
              <a:ext cx="5133325" cy="5023000"/>
            </a:xfrm>
            <a:custGeom>
              <a:avLst/>
              <a:gdLst/>
              <a:ahLst/>
              <a:cxnLst/>
              <a:rect l="l" t="t" r="r" b="b"/>
              <a:pathLst>
                <a:path w="205333" h="200920" extrusionOk="0">
                  <a:moveTo>
                    <a:pt x="1" y="0"/>
                  </a:moveTo>
                  <a:lnTo>
                    <a:pt x="200795" y="200919"/>
                  </a:lnTo>
                  <a:lnTo>
                    <a:pt x="205332" y="200919"/>
                  </a:lnTo>
                  <a:lnTo>
                    <a:pt x="4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542700" y="328675"/>
              <a:ext cx="5133325" cy="5023000"/>
            </a:xfrm>
            <a:custGeom>
              <a:avLst/>
              <a:gdLst/>
              <a:ahLst/>
              <a:cxnLst/>
              <a:rect l="l" t="t" r="r" b="b"/>
              <a:pathLst>
                <a:path w="205333" h="200920" extrusionOk="0">
                  <a:moveTo>
                    <a:pt x="1" y="0"/>
                  </a:moveTo>
                  <a:lnTo>
                    <a:pt x="200795"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2191850" y="328675"/>
              <a:ext cx="5133325" cy="5023000"/>
            </a:xfrm>
            <a:custGeom>
              <a:avLst/>
              <a:gdLst/>
              <a:ahLst/>
              <a:cxnLst/>
              <a:rect l="l" t="t" r="r" b="b"/>
              <a:pathLst>
                <a:path w="205333" h="200920" extrusionOk="0">
                  <a:moveTo>
                    <a:pt x="1" y="0"/>
                  </a:moveTo>
                  <a:lnTo>
                    <a:pt x="200920" y="200919"/>
                  </a:lnTo>
                  <a:lnTo>
                    <a:pt x="205332" y="200919"/>
                  </a:lnTo>
                  <a:lnTo>
                    <a:pt x="45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9"/>
          <p:cNvGrpSpPr/>
          <p:nvPr/>
        </p:nvGrpSpPr>
        <p:grpSpPr>
          <a:xfrm>
            <a:off x="8445924" y="1839512"/>
            <a:ext cx="353111" cy="1154803"/>
            <a:chOff x="2991950" y="238125"/>
            <a:chExt cx="1589875" cy="5199475"/>
          </a:xfrm>
        </p:grpSpPr>
        <p:sp>
          <p:nvSpPr>
            <p:cNvPr id="600" name="Google Shape;600;p9"/>
            <p:cNvSpPr/>
            <p:nvPr/>
          </p:nvSpPr>
          <p:spPr>
            <a:xfrm>
              <a:off x="2991950" y="238125"/>
              <a:ext cx="87825" cy="5199475"/>
            </a:xfrm>
            <a:custGeom>
              <a:avLst/>
              <a:gdLst/>
              <a:ahLst/>
              <a:cxnLst/>
              <a:rect l="l" t="t" r="r" b="b"/>
              <a:pathLst>
                <a:path w="3513" h="207979" extrusionOk="0">
                  <a:moveTo>
                    <a:pt x="1756" y="0"/>
                  </a:moveTo>
                  <a:cubicBezTo>
                    <a:pt x="739" y="0"/>
                    <a:pt x="0" y="739"/>
                    <a:pt x="0" y="1756"/>
                  </a:cubicBezTo>
                  <a:lnTo>
                    <a:pt x="0" y="206222"/>
                  </a:lnTo>
                  <a:cubicBezTo>
                    <a:pt x="0" y="207239"/>
                    <a:pt x="739" y="207979"/>
                    <a:pt x="1756" y="207979"/>
                  </a:cubicBezTo>
                  <a:cubicBezTo>
                    <a:pt x="2681" y="207979"/>
                    <a:pt x="3512" y="207239"/>
                    <a:pt x="3512" y="206222"/>
                  </a:cubicBezTo>
                  <a:lnTo>
                    <a:pt x="3512" y="1756"/>
                  </a:lnTo>
                  <a:cubicBezTo>
                    <a:pt x="3420" y="739"/>
                    <a:pt x="268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241500"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3493400" y="238125"/>
              <a:ext cx="85525" cy="5199475"/>
            </a:xfrm>
            <a:custGeom>
              <a:avLst/>
              <a:gdLst/>
              <a:ahLst/>
              <a:cxnLst/>
              <a:rect l="l" t="t" r="r" b="b"/>
              <a:pathLst>
                <a:path w="3421" h="207979" extrusionOk="0">
                  <a:moveTo>
                    <a:pt x="1664" y="0"/>
                  </a:moveTo>
                  <a:cubicBezTo>
                    <a:pt x="740" y="0"/>
                    <a:pt x="0" y="739"/>
                    <a:pt x="0" y="1756"/>
                  </a:cubicBezTo>
                  <a:lnTo>
                    <a:pt x="0" y="206222"/>
                  </a:lnTo>
                  <a:cubicBezTo>
                    <a:pt x="0" y="207239"/>
                    <a:pt x="740"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3742950"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2" y="207979"/>
                    <a:pt x="3513" y="207239"/>
                    <a:pt x="3513" y="206222"/>
                  </a:cubicBezTo>
                  <a:lnTo>
                    <a:pt x="3513" y="1756"/>
                  </a:lnTo>
                  <a:cubicBezTo>
                    <a:pt x="3421" y="739"/>
                    <a:pt x="2682"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3992525"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4244425" y="238125"/>
              <a:ext cx="85525" cy="5199475"/>
            </a:xfrm>
            <a:custGeom>
              <a:avLst/>
              <a:gdLst/>
              <a:ahLst/>
              <a:cxnLst/>
              <a:rect l="l" t="t" r="r" b="b"/>
              <a:pathLst>
                <a:path w="3421" h="207979" extrusionOk="0">
                  <a:moveTo>
                    <a:pt x="1664" y="0"/>
                  </a:moveTo>
                  <a:cubicBezTo>
                    <a:pt x="739" y="0"/>
                    <a:pt x="0" y="739"/>
                    <a:pt x="0" y="1756"/>
                  </a:cubicBezTo>
                  <a:lnTo>
                    <a:pt x="0" y="206222"/>
                  </a:lnTo>
                  <a:cubicBezTo>
                    <a:pt x="0" y="207239"/>
                    <a:pt x="739"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4493975"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1" y="207979"/>
                    <a:pt x="3513" y="207239"/>
                    <a:pt x="3513" y="206222"/>
                  </a:cubicBezTo>
                  <a:lnTo>
                    <a:pt x="3513" y="1756"/>
                  </a:lnTo>
                  <a:cubicBezTo>
                    <a:pt x="3421"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9"/>
          <p:cNvSpPr/>
          <p:nvPr/>
        </p:nvSpPr>
        <p:spPr>
          <a:xfrm flipH="1">
            <a:off x="7889532" y="349865"/>
            <a:ext cx="1580230" cy="1062549"/>
          </a:xfrm>
          <a:custGeom>
            <a:avLst/>
            <a:gdLst/>
            <a:ahLst/>
            <a:cxnLst/>
            <a:rect l="l" t="t" r="r" b="b"/>
            <a:pathLst>
              <a:path w="284598" h="191364" extrusionOk="0">
                <a:moveTo>
                  <a:pt x="0" y="0"/>
                </a:moveTo>
                <a:lnTo>
                  <a:pt x="0" y="5476"/>
                </a:lnTo>
                <a:lnTo>
                  <a:pt x="1729" y="5476"/>
                </a:lnTo>
                <a:lnTo>
                  <a:pt x="1729" y="0"/>
                </a:lnTo>
                <a:close/>
                <a:moveTo>
                  <a:pt x="23344" y="0"/>
                </a:moveTo>
                <a:lnTo>
                  <a:pt x="23344" y="5476"/>
                </a:lnTo>
                <a:lnTo>
                  <a:pt x="44959" y="5476"/>
                </a:lnTo>
                <a:lnTo>
                  <a:pt x="44959" y="0"/>
                </a:lnTo>
                <a:close/>
                <a:moveTo>
                  <a:pt x="66574" y="0"/>
                </a:moveTo>
                <a:lnTo>
                  <a:pt x="66574" y="5476"/>
                </a:lnTo>
                <a:lnTo>
                  <a:pt x="88189" y="5476"/>
                </a:lnTo>
                <a:lnTo>
                  <a:pt x="88189" y="0"/>
                </a:lnTo>
                <a:close/>
                <a:moveTo>
                  <a:pt x="109804" y="0"/>
                </a:moveTo>
                <a:lnTo>
                  <a:pt x="109804" y="5476"/>
                </a:lnTo>
                <a:lnTo>
                  <a:pt x="131419" y="5476"/>
                </a:lnTo>
                <a:lnTo>
                  <a:pt x="131419" y="0"/>
                </a:lnTo>
                <a:close/>
                <a:moveTo>
                  <a:pt x="153034" y="0"/>
                </a:moveTo>
                <a:lnTo>
                  <a:pt x="153034" y="5476"/>
                </a:lnTo>
                <a:lnTo>
                  <a:pt x="174649" y="5476"/>
                </a:lnTo>
                <a:lnTo>
                  <a:pt x="174649" y="0"/>
                </a:lnTo>
                <a:close/>
                <a:moveTo>
                  <a:pt x="196264" y="0"/>
                </a:moveTo>
                <a:lnTo>
                  <a:pt x="196264" y="5476"/>
                </a:lnTo>
                <a:lnTo>
                  <a:pt x="217879" y="5476"/>
                </a:lnTo>
                <a:lnTo>
                  <a:pt x="217879" y="0"/>
                </a:lnTo>
                <a:close/>
                <a:moveTo>
                  <a:pt x="239494" y="0"/>
                </a:moveTo>
                <a:lnTo>
                  <a:pt x="239494" y="5476"/>
                </a:lnTo>
                <a:lnTo>
                  <a:pt x="261109" y="5476"/>
                </a:lnTo>
                <a:lnTo>
                  <a:pt x="261109" y="0"/>
                </a:lnTo>
                <a:close/>
                <a:moveTo>
                  <a:pt x="279121" y="3602"/>
                </a:moveTo>
                <a:lnTo>
                  <a:pt x="279121" y="25217"/>
                </a:lnTo>
                <a:lnTo>
                  <a:pt x="284597" y="25217"/>
                </a:lnTo>
                <a:lnTo>
                  <a:pt x="284597" y="3602"/>
                </a:lnTo>
                <a:close/>
                <a:moveTo>
                  <a:pt x="279121" y="46832"/>
                </a:moveTo>
                <a:lnTo>
                  <a:pt x="279121" y="68447"/>
                </a:lnTo>
                <a:lnTo>
                  <a:pt x="284597" y="68447"/>
                </a:lnTo>
                <a:lnTo>
                  <a:pt x="284597" y="46832"/>
                </a:lnTo>
                <a:close/>
                <a:moveTo>
                  <a:pt x="279121" y="90062"/>
                </a:moveTo>
                <a:lnTo>
                  <a:pt x="279121" y="111677"/>
                </a:lnTo>
                <a:lnTo>
                  <a:pt x="284597" y="111677"/>
                </a:lnTo>
                <a:lnTo>
                  <a:pt x="284597" y="90062"/>
                </a:lnTo>
                <a:close/>
                <a:moveTo>
                  <a:pt x="279121" y="133292"/>
                </a:moveTo>
                <a:lnTo>
                  <a:pt x="279121" y="154907"/>
                </a:lnTo>
                <a:lnTo>
                  <a:pt x="284597" y="154907"/>
                </a:lnTo>
                <a:lnTo>
                  <a:pt x="284597" y="133292"/>
                </a:lnTo>
                <a:close/>
                <a:moveTo>
                  <a:pt x="12969" y="186032"/>
                </a:moveTo>
                <a:lnTo>
                  <a:pt x="12969" y="191364"/>
                </a:lnTo>
                <a:lnTo>
                  <a:pt x="34584" y="191364"/>
                </a:lnTo>
                <a:lnTo>
                  <a:pt x="34584" y="186032"/>
                </a:lnTo>
                <a:close/>
                <a:moveTo>
                  <a:pt x="56199" y="186032"/>
                </a:moveTo>
                <a:lnTo>
                  <a:pt x="56199" y="191364"/>
                </a:lnTo>
                <a:lnTo>
                  <a:pt x="77814" y="191364"/>
                </a:lnTo>
                <a:lnTo>
                  <a:pt x="77814" y="186032"/>
                </a:lnTo>
                <a:close/>
                <a:moveTo>
                  <a:pt x="99429" y="186032"/>
                </a:moveTo>
                <a:lnTo>
                  <a:pt x="99429" y="191364"/>
                </a:lnTo>
                <a:lnTo>
                  <a:pt x="121044" y="191364"/>
                </a:lnTo>
                <a:lnTo>
                  <a:pt x="121044" y="186032"/>
                </a:lnTo>
                <a:close/>
                <a:moveTo>
                  <a:pt x="142659" y="186032"/>
                </a:moveTo>
                <a:lnTo>
                  <a:pt x="142659" y="191364"/>
                </a:lnTo>
                <a:lnTo>
                  <a:pt x="164274" y="191364"/>
                </a:lnTo>
                <a:lnTo>
                  <a:pt x="164274" y="186032"/>
                </a:lnTo>
                <a:close/>
                <a:moveTo>
                  <a:pt x="185889" y="186032"/>
                </a:moveTo>
                <a:lnTo>
                  <a:pt x="185889" y="191364"/>
                </a:lnTo>
                <a:lnTo>
                  <a:pt x="207504" y="191364"/>
                </a:lnTo>
                <a:lnTo>
                  <a:pt x="207504" y="186032"/>
                </a:lnTo>
                <a:close/>
                <a:moveTo>
                  <a:pt x="229119" y="186032"/>
                </a:moveTo>
                <a:lnTo>
                  <a:pt x="229119" y="191364"/>
                </a:lnTo>
                <a:lnTo>
                  <a:pt x="250734" y="191364"/>
                </a:lnTo>
                <a:lnTo>
                  <a:pt x="250734" y="186032"/>
                </a:lnTo>
                <a:close/>
                <a:moveTo>
                  <a:pt x="279121" y="176522"/>
                </a:moveTo>
                <a:lnTo>
                  <a:pt x="279121" y="186032"/>
                </a:lnTo>
                <a:lnTo>
                  <a:pt x="272349" y="186032"/>
                </a:lnTo>
                <a:lnTo>
                  <a:pt x="272349" y="191364"/>
                </a:lnTo>
                <a:lnTo>
                  <a:pt x="284597" y="191364"/>
                </a:lnTo>
                <a:lnTo>
                  <a:pt x="284597" y="1765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9"/>
          <p:cNvGrpSpPr/>
          <p:nvPr/>
        </p:nvGrpSpPr>
        <p:grpSpPr>
          <a:xfrm rot="10800000">
            <a:off x="-1825512" y="4074402"/>
            <a:ext cx="3299297" cy="1886098"/>
            <a:chOff x="238125" y="792075"/>
            <a:chExt cx="7127450" cy="4074525"/>
          </a:xfrm>
        </p:grpSpPr>
        <p:sp>
          <p:nvSpPr>
            <p:cNvPr id="609" name="Google Shape;609;p9"/>
            <p:cNvSpPr/>
            <p:nvPr/>
          </p:nvSpPr>
          <p:spPr>
            <a:xfrm>
              <a:off x="238125" y="792075"/>
              <a:ext cx="56350" cy="111225"/>
            </a:xfrm>
            <a:custGeom>
              <a:avLst/>
              <a:gdLst/>
              <a:ahLst/>
              <a:cxnLst/>
              <a:rect l="l" t="t" r="r" b="b"/>
              <a:pathLst>
                <a:path w="2254" h="4449" extrusionOk="0">
                  <a:moveTo>
                    <a:pt x="0" y="0"/>
                  </a:moveTo>
                  <a:lnTo>
                    <a:pt x="0" y="4448"/>
                  </a:lnTo>
                  <a:lnTo>
                    <a:pt x="2254" y="4448"/>
                  </a:lnTo>
                  <a:lnTo>
                    <a:pt x="2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38125" y="1128650"/>
              <a:ext cx="56350" cy="3373200"/>
            </a:xfrm>
            <a:custGeom>
              <a:avLst/>
              <a:gdLst/>
              <a:ahLst/>
              <a:cxnLst/>
              <a:rect l="l" t="t" r="r" b="b"/>
              <a:pathLst>
                <a:path w="2254" h="134928" extrusionOk="0">
                  <a:moveTo>
                    <a:pt x="0" y="0"/>
                  </a:moveTo>
                  <a:lnTo>
                    <a:pt x="0" y="8956"/>
                  </a:lnTo>
                  <a:lnTo>
                    <a:pt x="2254" y="8956"/>
                  </a:lnTo>
                  <a:lnTo>
                    <a:pt x="2254" y="0"/>
                  </a:lnTo>
                  <a:close/>
                  <a:moveTo>
                    <a:pt x="0" y="17971"/>
                  </a:moveTo>
                  <a:lnTo>
                    <a:pt x="0" y="26986"/>
                  </a:lnTo>
                  <a:lnTo>
                    <a:pt x="2254" y="26986"/>
                  </a:lnTo>
                  <a:lnTo>
                    <a:pt x="2254" y="17971"/>
                  </a:lnTo>
                  <a:close/>
                  <a:moveTo>
                    <a:pt x="0" y="36000"/>
                  </a:moveTo>
                  <a:lnTo>
                    <a:pt x="0" y="44956"/>
                  </a:lnTo>
                  <a:lnTo>
                    <a:pt x="2254" y="44956"/>
                  </a:lnTo>
                  <a:lnTo>
                    <a:pt x="2254" y="36000"/>
                  </a:lnTo>
                  <a:close/>
                  <a:moveTo>
                    <a:pt x="0" y="53971"/>
                  </a:moveTo>
                  <a:lnTo>
                    <a:pt x="0" y="62986"/>
                  </a:lnTo>
                  <a:lnTo>
                    <a:pt x="2254" y="62986"/>
                  </a:lnTo>
                  <a:lnTo>
                    <a:pt x="2254" y="53971"/>
                  </a:lnTo>
                  <a:close/>
                  <a:moveTo>
                    <a:pt x="0" y="71942"/>
                  </a:moveTo>
                  <a:lnTo>
                    <a:pt x="0" y="80956"/>
                  </a:lnTo>
                  <a:lnTo>
                    <a:pt x="2254" y="80956"/>
                  </a:lnTo>
                  <a:lnTo>
                    <a:pt x="2254" y="71942"/>
                  </a:lnTo>
                  <a:close/>
                  <a:moveTo>
                    <a:pt x="0" y="89971"/>
                  </a:moveTo>
                  <a:lnTo>
                    <a:pt x="0" y="98986"/>
                  </a:lnTo>
                  <a:lnTo>
                    <a:pt x="2254" y="98986"/>
                  </a:lnTo>
                  <a:lnTo>
                    <a:pt x="2254" y="89971"/>
                  </a:lnTo>
                  <a:close/>
                  <a:moveTo>
                    <a:pt x="0" y="107942"/>
                  </a:moveTo>
                  <a:lnTo>
                    <a:pt x="0" y="116957"/>
                  </a:lnTo>
                  <a:lnTo>
                    <a:pt x="2254" y="116957"/>
                  </a:lnTo>
                  <a:lnTo>
                    <a:pt x="2254" y="107942"/>
                  </a:lnTo>
                  <a:close/>
                  <a:moveTo>
                    <a:pt x="0" y="125972"/>
                  </a:moveTo>
                  <a:lnTo>
                    <a:pt x="0" y="134927"/>
                  </a:lnTo>
                  <a:lnTo>
                    <a:pt x="2254" y="134927"/>
                  </a:lnTo>
                  <a:lnTo>
                    <a:pt x="2254" y="1259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238125" y="4727200"/>
              <a:ext cx="139400" cy="139400"/>
            </a:xfrm>
            <a:custGeom>
              <a:avLst/>
              <a:gdLst/>
              <a:ahLst/>
              <a:cxnLst/>
              <a:rect l="l" t="t" r="r" b="b"/>
              <a:pathLst>
                <a:path w="5576" h="5576" extrusionOk="0">
                  <a:moveTo>
                    <a:pt x="0" y="0"/>
                  </a:moveTo>
                  <a:lnTo>
                    <a:pt x="0" y="5575"/>
                  </a:lnTo>
                  <a:lnTo>
                    <a:pt x="5575" y="5575"/>
                  </a:lnTo>
                  <a:lnTo>
                    <a:pt x="5575" y="3322"/>
                  </a:lnTo>
                  <a:lnTo>
                    <a:pt x="2254" y="3322"/>
                  </a:lnTo>
                  <a:lnTo>
                    <a:pt x="2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598425" y="4810225"/>
              <a:ext cx="6433550" cy="56375"/>
            </a:xfrm>
            <a:custGeom>
              <a:avLst/>
              <a:gdLst/>
              <a:ahLst/>
              <a:cxnLst/>
              <a:rect l="l" t="t" r="r" b="b"/>
              <a:pathLst>
                <a:path w="257342" h="2255" extrusionOk="0">
                  <a:moveTo>
                    <a:pt x="0" y="1"/>
                  </a:moveTo>
                  <a:lnTo>
                    <a:pt x="0" y="2254"/>
                  </a:lnTo>
                  <a:lnTo>
                    <a:pt x="8896" y="2254"/>
                  </a:lnTo>
                  <a:lnTo>
                    <a:pt x="8896" y="1"/>
                  </a:lnTo>
                  <a:close/>
                  <a:moveTo>
                    <a:pt x="17733" y="1"/>
                  </a:moveTo>
                  <a:lnTo>
                    <a:pt x="17733" y="2254"/>
                  </a:lnTo>
                  <a:lnTo>
                    <a:pt x="26630" y="2254"/>
                  </a:lnTo>
                  <a:lnTo>
                    <a:pt x="26630" y="1"/>
                  </a:lnTo>
                  <a:close/>
                  <a:moveTo>
                    <a:pt x="35526" y="1"/>
                  </a:moveTo>
                  <a:lnTo>
                    <a:pt x="35526" y="2254"/>
                  </a:lnTo>
                  <a:lnTo>
                    <a:pt x="44422" y="2254"/>
                  </a:lnTo>
                  <a:lnTo>
                    <a:pt x="44422" y="1"/>
                  </a:lnTo>
                  <a:close/>
                  <a:moveTo>
                    <a:pt x="53259" y="1"/>
                  </a:moveTo>
                  <a:lnTo>
                    <a:pt x="53259" y="2254"/>
                  </a:lnTo>
                  <a:lnTo>
                    <a:pt x="62156" y="2254"/>
                  </a:lnTo>
                  <a:lnTo>
                    <a:pt x="62156" y="1"/>
                  </a:lnTo>
                  <a:close/>
                  <a:moveTo>
                    <a:pt x="70993" y="1"/>
                  </a:moveTo>
                  <a:lnTo>
                    <a:pt x="70993" y="2254"/>
                  </a:lnTo>
                  <a:lnTo>
                    <a:pt x="79889" y="2254"/>
                  </a:lnTo>
                  <a:lnTo>
                    <a:pt x="79889" y="1"/>
                  </a:lnTo>
                  <a:close/>
                  <a:moveTo>
                    <a:pt x="88726" y="1"/>
                  </a:moveTo>
                  <a:lnTo>
                    <a:pt x="88726" y="2254"/>
                  </a:lnTo>
                  <a:lnTo>
                    <a:pt x="97622" y="2254"/>
                  </a:lnTo>
                  <a:lnTo>
                    <a:pt x="97622" y="1"/>
                  </a:lnTo>
                  <a:close/>
                  <a:moveTo>
                    <a:pt x="106519" y="1"/>
                  </a:moveTo>
                  <a:lnTo>
                    <a:pt x="106519" y="2254"/>
                  </a:lnTo>
                  <a:lnTo>
                    <a:pt x="115415" y="2254"/>
                  </a:lnTo>
                  <a:lnTo>
                    <a:pt x="115415" y="1"/>
                  </a:lnTo>
                  <a:close/>
                  <a:moveTo>
                    <a:pt x="124252" y="1"/>
                  </a:moveTo>
                  <a:lnTo>
                    <a:pt x="124252" y="2254"/>
                  </a:lnTo>
                  <a:lnTo>
                    <a:pt x="133148" y="2254"/>
                  </a:lnTo>
                  <a:lnTo>
                    <a:pt x="133148" y="1"/>
                  </a:lnTo>
                  <a:close/>
                  <a:moveTo>
                    <a:pt x="141985" y="1"/>
                  </a:moveTo>
                  <a:lnTo>
                    <a:pt x="141985" y="2254"/>
                  </a:lnTo>
                  <a:lnTo>
                    <a:pt x="150882" y="2254"/>
                  </a:lnTo>
                  <a:lnTo>
                    <a:pt x="150882" y="1"/>
                  </a:lnTo>
                  <a:close/>
                  <a:moveTo>
                    <a:pt x="159719" y="1"/>
                  </a:moveTo>
                  <a:lnTo>
                    <a:pt x="159719" y="2254"/>
                  </a:lnTo>
                  <a:lnTo>
                    <a:pt x="168615" y="2254"/>
                  </a:lnTo>
                  <a:lnTo>
                    <a:pt x="168615" y="1"/>
                  </a:lnTo>
                  <a:close/>
                  <a:moveTo>
                    <a:pt x="177452" y="1"/>
                  </a:moveTo>
                  <a:lnTo>
                    <a:pt x="177452" y="2254"/>
                  </a:lnTo>
                  <a:lnTo>
                    <a:pt x="186348" y="2254"/>
                  </a:lnTo>
                  <a:lnTo>
                    <a:pt x="186348" y="1"/>
                  </a:lnTo>
                  <a:close/>
                  <a:moveTo>
                    <a:pt x="195245" y="1"/>
                  </a:moveTo>
                  <a:lnTo>
                    <a:pt x="195245" y="2254"/>
                  </a:lnTo>
                  <a:lnTo>
                    <a:pt x="204141" y="2254"/>
                  </a:lnTo>
                  <a:lnTo>
                    <a:pt x="204141" y="1"/>
                  </a:lnTo>
                  <a:close/>
                  <a:moveTo>
                    <a:pt x="212978" y="1"/>
                  </a:moveTo>
                  <a:lnTo>
                    <a:pt x="212978" y="2254"/>
                  </a:lnTo>
                  <a:lnTo>
                    <a:pt x="221874" y="2254"/>
                  </a:lnTo>
                  <a:lnTo>
                    <a:pt x="221874" y="1"/>
                  </a:lnTo>
                  <a:close/>
                  <a:moveTo>
                    <a:pt x="230711" y="1"/>
                  </a:moveTo>
                  <a:lnTo>
                    <a:pt x="230711" y="2254"/>
                  </a:lnTo>
                  <a:lnTo>
                    <a:pt x="239608" y="2254"/>
                  </a:lnTo>
                  <a:lnTo>
                    <a:pt x="239608" y="1"/>
                  </a:lnTo>
                  <a:close/>
                  <a:moveTo>
                    <a:pt x="248445" y="1"/>
                  </a:moveTo>
                  <a:lnTo>
                    <a:pt x="248445" y="2254"/>
                  </a:lnTo>
                  <a:lnTo>
                    <a:pt x="257341" y="2254"/>
                  </a:lnTo>
                  <a:lnTo>
                    <a:pt x="257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7254350" y="4810225"/>
              <a:ext cx="111225" cy="56375"/>
            </a:xfrm>
            <a:custGeom>
              <a:avLst/>
              <a:gdLst/>
              <a:ahLst/>
              <a:cxnLst/>
              <a:rect l="l" t="t" r="r" b="b"/>
              <a:pathLst>
                <a:path w="4449" h="2255" extrusionOk="0">
                  <a:moveTo>
                    <a:pt x="0" y="1"/>
                  </a:moveTo>
                  <a:lnTo>
                    <a:pt x="0" y="2254"/>
                  </a:lnTo>
                  <a:lnTo>
                    <a:pt x="4449" y="2254"/>
                  </a:lnTo>
                  <a:lnTo>
                    <a:pt x="44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9"/>
          <p:cNvGrpSpPr/>
          <p:nvPr/>
        </p:nvGrpSpPr>
        <p:grpSpPr>
          <a:xfrm flipH="1">
            <a:off x="441953" y="216591"/>
            <a:ext cx="1548975" cy="710404"/>
            <a:chOff x="200825" y="1197675"/>
            <a:chExt cx="6974225" cy="3198575"/>
          </a:xfrm>
        </p:grpSpPr>
        <p:sp>
          <p:nvSpPr>
            <p:cNvPr id="615" name="Google Shape;615;p9"/>
            <p:cNvSpPr/>
            <p:nvPr/>
          </p:nvSpPr>
          <p:spPr>
            <a:xfrm>
              <a:off x="207850" y="1197675"/>
              <a:ext cx="6967200" cy="3198575"/>
            </a:xfrm>
            <a:custGeom>
              <a:avLst/>
              <a:gdLst/>
              <a:ahLst/>
              <a:cxnLst/>
              <a:rect l="l" t="t" r="r" b="b"/>
              <a:pathLst>
                <a:path w="278688" h="127943" extrusionOk="0">
                  <a:moveTo>
                    <a:pt x="4843" y="1"/>
                  </a:moveTo>
                  <a:cubicBezTo>
                    <a:pt x="0" y="1"/>
                    <a:pt x="0" y="7064"/>
                    <a:pt x="4843" y="7064"/>
                  </a:cubicBezTo>
                  <a:cubicBezTo>
                    <a:pt x="94847" y="7669"/>
                    <a:pt x="180814" y="7669"/>
                    <a:pt x="271624" y="7669"/>
                  </a:cubicBezTo>
                  <a:cubicBezTo>
                    <a:pt x="271624" y="46213"/>
                    <a:pt x="271624" y="85968"/>
                    <a:pt x="270413" y="124310"/>
                  </a:cubicBezTo>
                  <a:cubicBezTo>
                    <a:pt x="270413" y="126126"/>
                    <a:pt x="272028" y="127740"/>
                    <a:pt x="273844" y="127942"/>
                  </a:cubicBezTo>
                  <a:cubicBezTo>
                    <a:pt x="275862" y="127942"/>
                    <a:pt x="277275" y="126328"/>
                    <a:pt x="277476" y="124511"/>
                  </a:cubicBezTo>
                  <a:cubicBezTo>
                    <a:pt x="278687" y="84959"/>
                    <a:pt x="278687" y="43993"/>
                    <a:pt x="278687" y="4239"/>
                  </a:cubicBezTo>
                  <a:lnTo>
                    <a:pt x="278687" y="606"/>
                  </a:lnTo>
                  <a:lnTo>
                    <a:pt x="275055" y="606"/>
                  </a:lnTo>
                  <a:cubicBezTo>
                    <a:pt x="183034" y="606"/>
                    <a:pt x="96057" y="606"/>
                    <a:pt x="4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202325" y="1721550"/>
              <a:ext cx="6352175" cy="2659550"/>
            </a:xfrm>
            <a:custGeom>
              <a:avLst/>
              <a:gdLst/>
              <a:ahLst/>
              <a:cxnLst/>
              <a:rect l="l" t="t" r="r" b="b"/>
              <a:pathLst>
                <a:path w="254087" h="106382" extrusionOk="0">
                  <a:moveTo>
                    <a:pt x="4515" y="1"/>
                  </a:moveTo>
                  <a:cubicBezTo>
                    <a:pt x="1" y="1"/>
                    <a:pt x="1" y="6927"/>
                    <a:pt x="4515" y="6927"/>
                  </a:cubicBezTo>
                  <a:cubicBezTo>
                    <a:pt x="4691" y="6927"/>
                    <a:pt x="4875" y="6916"/>
                    <a:pt x="5064" y="6894"/>
                  </a:cubicBezTo>
                  <a:lnTo>
                    <a:pt x="246620" y="6894"/>
                  </a:lnTo>
                  <a:cubicBezTo>
                    <a:pt x="246620" y="37971"/>
                    <a:pt x="246620" y="70058"/>
                    <a:pt x="247024" y="102749"/>
                  </a:cubicBezTo>
                  <a:cubicBezTo>
                    <a:pt x="247024" y="104767"/>
                    <a:pt x="248638" y="106382"/>
                    <a:pt x="250656" y="106382"/>
                  </a:cubicBezTo>
                  <a:cubicBezTo>
                    <a:pt x="252674" y="106382"/>
                    <a:pt x="254087" y="104767"/>
                    <a:pt x="254087" y="102951"/>
                  </a:cubicBezTo>
                  <a:cubicBezTo>
                    <a:pt x="253683" y="69049"/>
                    <a:pt x="253683" y="35752"/>
                    <a:pt x="253683" y="3464"/>
                  </a:cubicBezTo>
                  <a:lnTo>
                    <a:pt x="253683" y="33"/>
                  </a:lnTo>
                  <a:lnTo>
                    <a:pt x="5064" y="33"/>
                  </a:lnTo>
                  <a:cubicBezTo>
                    <a:pt x="4875" y="11"/>
                    <a:pt x="4691" y="1"/>
                    <a:pt x="4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22975" y="2221825"/>
              <a:ext cx="5756400" cy="2159275"/>
            </a:xfrm>
            <a:custGeom>
              <a:avLst/>
              <a:gdLst/>
              <a:ahLst/>
              <a:cxnLst/>
              <a:rect l="l" t="t" r="r" b="b"/>
              <a:pathLst>
                <a:path w="230256" h="86371" extrusionOk="0">
                  <a:moveTo>
                    <a:pt x="226623" y="0"/>
                  </a:moveTo>
                  <a:cubicBezTo>
                    <a:pt x="153571" y="0"/>
                    <a:pt x="77896" y="0"/>
                    <a:pt x="4238" y="1009"/>
                  </a:cubicBezTo>
                  <a:cubicBezTo>
                    <a:pt x="1" y="1211"/>
                    <a:pt x="1" y="7669"/>
                    <a:pt x="4238" y="7870"/>
                  </a:cubicBezTo>
                  <a:cubicBezTo>
                    <a:pt x="76685" y="7063"/>
                    <a:pt x="150948" y="7063"/>
                    <a:pt x="223192" y="7063"/>
                  </a:cubicBezTo>
                  <a:cubicBezTo>
                    <a:pt x="223192" y="30876"/>
                    <a:pt x="222991" y="57715"/>
                    <a:pt x="222587" y="82738"/>
                  </a:cubicBezTo>
                  <a:cubicBezTo>
                    <a:pt x="222587" y="84756"/>
                    <a:pt x="224201" y="86371"/>
                    <a:pt x="226219" y="86371"/>
                  </a:cubicBezTo>
                  <a:cubicBezTo>
                    <a:pt x="228036" y="86371"/>
                    <a:pt x="229852" y="84958"/>
                    <a:pt x="229852" y="82940"/>
                  </a:cubicBezTo>
                  <a:cubicBezTo>
                    <a:pt x="230255" y="56504"/>
                    <a:pt x="230255" y="28454"/>
                    <a:pt x="230255" y="3633"/>
                  </a:cubicBezTo>
                  <a:lnTo>
                    <a:pt x="230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12875" y="2766675"/>
              <a:ext cx="5166150" cy="1620025"/>
            </a:xfrm>
            <a:custGeom>
              <a:avLst/>
              <a:gdLst/>
              <a:ahLst/>
              <a:cxnLst/>
              <a:rect l="l" t="t" r="r" b="b"/>
              <a:pathLst>
                <a:path w="206646" h="64801" extrusionOk="0">
                  <a:moveTo>
                    <a:pt x="4441" y="1"/>
                  </a:moveTo>
                  <a:cubicBezTo>
                    <a:pt x="1" y="404"/>
                    <a:pt x="1" y="6660"/>
                    <a:pt x="4441" y="7064"/>
                  </a:cubicBezTo>
                  <a:cubicBezTo>
                    <a:pt x="69420" y="7871"/>
                    <a:pt x="135006" y="7871"/>
                    <a:pt x="198573" y="7871"/>
                  </a:cubicBezTo>
                  <a:cubicBezTo>
                    <a:pt x="198977" y="15539"/>
                    <a:pt x="198977" y="23409"/>
                    <a:pt x="198573" y="31078"/>
                  </a:cubicBezTo>
                  <a:cubicBezTo>
                    <a:pt x="197564" y="41370"/>
                    <a:pt x="197968" y="51863"/>
                    <a:pt x="199582" y="61953"/>
                  </a:cubicBezTo>
                  <a:cubicBezTo>
                    <a:pt x="199769" y="63637"/>
                    <a:pt x="201170" y="64800"/>
                    <a:pt x="202660" y="64800"/>
                  </a:cubicBezTo>
                  <a:cubicBezTo>
                    <a:pt x="202777" y="64800"/>
                    <a:pt x="202895" y="64793"/>
                    <a:pt x="203013" y="64778"/>
                  </a:cubicBezTo>
                  <a:lnTo>
                    <a:pt x="203416" y="64778"/>
                  </a:lnTo>
                  <a:cubicBezTo>
                    <a:pt x="205434" y="64375"/>
                    <a:pt x="206645" y="62559"/>
                    <a:pt x="206241" y="60742"/>
                  </a:cubicBezTo>
                  <a:cubicBezTo>
                    <a:pt x="204829" y="51056"/>
                    <a:pt x="204425" y="41168"/>
                    <a:pt x="205434" y="31481"/>
                  </a:cubicBezTo>
                  <a:cubicBezTo>
                    <a:pt x="206040" y="22400"/>
                    <a:pt x="206040" y="13118"/>
                    <a:pt x="205031" y="4037"/>
                  </a:cubicBezTo>
                  <a:lnTo>
                    <a:pt x="204627" y="808"/>
                  </a:lnTo>
                  <a:lnTo>
                    <a:pt x="201600" y="808"/>
                  </a:lnTo>
                  <a:cubicBezTo>
                    <a:pt x="137024" y="808"/>
                    <a:pt x="70429" y="808"/>
                    <a:pt x="4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200825" y="3296025"/>
              <a:ext cx="4587925" cy="1100200"/>
            </a:xfrm>
            <a:custGeom>
              <a:avLst/>
              <a:gdLst/>
              <a:ahLst/>
              <a:cxnLst/>
              <a:rect l="l" t="t" r="r" b="b"/>
              <a:pathLst>
                <a:path w="183517" h="44008" extrusionOk="0">
                  <a:moveTo>
                    <a:pt x="4553" y="1"/>
                  </a:moveTo>
                  <a:cubicBezTo>
                    <a:pt x="1" y="1"/>
                    <a:pt x="1" y="7094"/>
                    <a:pt x="4553" y="7094"/>
                  </a:cubicBezTo>
                  <a:cubicBezTo>
                    <a:pt x="4673" y="7094"/>
                    <a:pt x="4796" y="7089"/>
                    <a:pt x="4923" y="7079"/>
                  </a:cubicBezTo>
                  <a:lnTo>
                    <a:pt x="176050" y="7079"/>
                  </a:lnTo>
                  <a:cubicBezTo>
                    <a:pt x="176050" y="18379"/>
                    <a:pt x="176050" y="29882"/>
                    <a:pt x="176453" y="40577"/>
                  </a:cubicBezTo>
                  <a:cubicBezTo>
                    <a:pt x="176453" y="42394"/>
                    <a:pt x="178068" y="44008"/>
                    <a:pt x="179884" y="44008"/>
                  </a:cubicBezTo>
                  <a:lnTo>
                    <a:pt x="180086" y="44008"/>
                  </a:lnTo>
                  <a:cubicBezTo>
                    <a:pt x="181902" y="43806"/>
                    <a:pt x="183516" y="42192"/>
                    <a:pt x="183516" y="40376"/>
                  </a:cubicBezTo>
                  <a:cubicBezTo>
                    <a:pt x="183113" y="28671"/>
                    <a:pt x="183113" y="15958"/>
                    <a:pt x="183113" y="3446"/>
                  </a:cubicBezTo>
                  <a:lnTo>
                    <a:pt x="183113" y="16"/>
                  </a:lnTo>
                  <a:lnTo>
                    <a:pt x="4923" y="16"/>
                  </a:lnTo>
                  <a:cubicBezTo>
                    <a:pt x="4796" y="6"/>
                    <a:pt x="4673" y="1"/>
                    <a:pt x="4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9"/>
          <p:cNvSpPr/>
          <p:nvPr/>
        </p:nvSpPr>
        <p:spPr>
          <a:xfrm>
            <a:off x="3823613" y="100939"/>
            <a:ext cx="858683" cy="826065"/>
          </a:xfrm>
          <a:custGeom>
            <a:avLst/>
            <a:gdLst/>
            <a:ahLst/>
            <a:cxnLst/>
            <a:rect l="l" t="t" r="r" b="b"/>
            <a:pathLst>
              <a:path w="213470" h="205361" extrusionOk="0">
                <a:moveTo>
                  <a:pt x="142077" y="43000"/>
                </a:moveTo>
                <a:cubicBezTo>
                  <a:pt x="172679" y="43000"/>
                  <a:pt x="201973" y="66804"/>
                  <a:pt x="201973" y="102685"/>
                </a:cubicBezTo>
                <a:cubicBezTo>
                  <a:pt x="201973" y="135607"/>
                  <a:pt x="175322" y="162258"/>
                  <a:pt x="142400" y="162258"/>
                </a:cubicBezTo>
                <a:cubicBezTo>
                  <a:pt x="89359" y="162258"/>
                  <a:pt x="62970" y="97982"/>
                  <a:pt x="100333" y="60618"/>
                </a:cubicBezTo>
                <a:cubicBezTo>
                  <a:pt x="112506" y="48445"/>
                  <a:pt x="127441" y="43000"/>
                  <a:pt x="142077" y="43000"/>
                </a:cubicBezTo>
                <a:close/>
                <a:moveTo>
                  <a:pt x="110785" y="0"/>
                </a:moveTo>
                <a:cubicBezTo>
                  <a:pt x="69241" y="0"/>
                  <a:pt x="31877" y="25083"/>
                  <a:pt x="15939" y="63231"/>
                </a:cubicBezTo>
                <a:cubicBezTo>
                  <a:pt x="0" y="101640"/>
                  <a:pt x="8884" y="145797"/>
                  <a:pt x="38148" y="175322"/>
                </a:cubicBezTo>
                <a:cubicBezTo>
                  <a:pt x="57730" y="194904"/>
                  <a:pt x="83980" y="205360"/>
                  <a:pt x="110715" y="205360"/>
                </a:cubicBezTo>
                <a:cubicBezTo>
                  <a:pt x="123933" y="205360"/>
                  <a:pt x="137270" y="202804"/>
                  <a:pt x="149977" y="197531"/>
                </a:cubicBezTo>
                <a:cubicBezTo>
                  <a:pt x="188386" y="181593"/>
                  <a:pt x="213469" y="144229"/>
                  <a:pt x="213469" y="102685"/>
                </a:cubicBezTo>
                <a:cubicBezTo>
                  <a:pt x="213469" y="45986"/>
                  <a:pt x="167483" y="0"/>
                  <a:pt x="110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9"/>
          <p:cNvGrpSpPr/>
          <p:nvPr/>
        </p:nvGrpSpPr>
        <p:grpSpPr>
          <a:xfrm>
            <a:off x="109600" y="3777112"/>
            <a:ext cx="1051016" cy="1051016"/>
            <a:chOff x="1190625" y="238125"/>
            <a:chExt cx="4732175" cy="4732175"/>
          </a:xfrm>
        </p:grpSpPr>
        <p:sp>
          <p:nvSpPr>
            <p:cNvPr id="622" name="Google Shape;622;p9"/>
            <p:cNvSpPr/>
            <p:nvPr/>
          </p:nvSpPr>
          <p:spPr>
            <a:xfrm>
              <a:off x="2920400" y="238125"/>
              <a:ext cx="1260275" cy="4732175"/>
            </a:xfrm>
            <a:custGeom>
              <a:avLst/>
              <a:gdLst/>
              <a:ahLst/>
              <a:cxnLst/>
              <a:rect l="l" t="t" r="r" b="b"/>
              <a:pathLst>
                <a:path w="50411" h="189287" extrusionOk="0">
                  <a:moveTo>
                    <a:pt x="0" y="0"/>
                  </a:moveTo>
                  <a:lnTo>
                    <a:pt x="0" y="189287"/>
                  </a:lnTo>
                  <a:lnTo>
                    <a:pt x="50411" y="189287"/>
                  </a:lnTo>
                  <a:lnTo>
                    <a:pt x="50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1190625" y="1967900"/>
              <a:ext cx="4732175" cy="1260275"/>
            </a:xfrm>
            <a:custGeom>
              <a:avLst/>
              <a:gdLst/>
              <a:ahLst/>
              <a:cxnLst/>
              <a:rect l="l" t="t" r="r" b="b"/>
              <a:pathLst>
                <a:path w="189287" h="50411" extrusionOk="0">
                  <a:moveTo>
                    <a:pt x="0" y="0"/>
                  </a:moveTo>
                  <a:lnTo>
                    <a:pt x="0" y="50411"/>
                  </a:lnTo>
                  <a:lnTo>
                    <a:pt x="189287" y="50411"/>
                  </a:lnTo>
                  <a:lnTo>
                    <a:pt x="189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46"/>
        <p:cNvGrpSpPr/>
        <p:nvPr/>
      </p:nvGrpSpPr>
      <p:grpSpPr>
        <a:xfrm>
          <a:off x="0" y="0"/>
          <a:ext cx="0" cy="0"/>
          <a:chOff x="0" y="0"/>
          <a:chExt cx="0" cy="0"/>
        </a:xfrm>
      </p:grpSpPr>
      <p:sp>
        <p:nvSpPr>
          <p:cNvPr id="747" name="Google Shape;7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48"/>
        <p:cNvGrpSpPr/>
        <p:nvPr/>
      </p:nvGrpSpPr>
      <p:grpSpPr>
        <a:xfrm>
          <a:off x="0" y="0"/>
          <a:ext cx="0" cy="0"/>
          <a:chOff x="0" y="0"/>
          <a:chExt cx="0" cy="0"/>
        </a:xfrm>
      </p:grpSpPr>
      <p:sp>
        <p:nvSpPr>
          <p:cNvPr id="749" name="Google Shape;749;p13"/>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0" name="Google Shape;750;p13"/>
          <p:cNvSpPr txBox="1">
            <a:spLocks noGrp="1"/>
          </p:cNvSpPr>
          <p:nvPr>
            <p:ph type="title" idx="2"/>
          </p:nvPr>
        </p:nvSpPr>
        <p:spPr>
          <a:xfrm>
            <a:off x="520175" y="1692225"/>
            <a:ext cx="2634000" cy="68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1" name="Google Shape;751;p13"/>
          <p:cNvSpPr txBox="1">
            <a:spLocks noGrp="1"/>
          </p:cNvSpPr>
          <p:nvPr>
            <p:ph type="subTitle" idx="1"/>
          </p:nvPr>
        </p:nvSpPr>
        <p:spPr>
          <a:xfrm>
            <a:off x="870875" y="2335919"/>
            <a:ext cx="1932600" cy="6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2" name="Google Shape;752;p13"/>
          <p:cNvSpPr txBox="1">
            <a:spLocks noGrp="1"/>
          </p:cNvSpPr>
          <p:nvPr>
            <p:ph type="title" idx="3"/>
          </p:nvPr>
        </p:nvSpPr>
        <p:spPr>
          <a:xfrm>
            <a:off x="3373950" y="1692225"/>
            <a:ext cx="2396100" cy="68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3" name="Google Shape;753;p13"/>
          <p:cNvSpPr txBox="1">
            <a:spLocks noGrp="1"/>
          </p:cNvSpPr>
          <p:nvPr>
            <p:ph type="subTitle" idx="4"/>
          </p:nvPr>
        </p:nvSpPr>
        <p:spPr>
          <a:xfrm>
            <a:off x="3605700" y="2331825"/>
            <a:ext cx="1932600" cy="6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4" name="Google Shape;754;p13"/>
          <p:cNvSpPr txBox="1">
            <a:spLocks noGrp="1"/>
          </p:cNvSpPr>
          <p:nvPr>
            <p:ph type="title" idx="5"/>
          </p:nvPr>
        </p:nvSpPr>
        <p:spPr>
          <a:xfrm>
            <a:off x="2006550" y="3461750"/>
            <a:ext cx="2396100" cy="68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5" name="Google Shape;755;p13"/>
          <p:cNvSpPr txBox="1">
            <a:spLocks noGrp="1"/>
          </p:cNvSpPr>
          <p:nvPr>
            <p:ph type="subTitle" idx="6"/>
          </p:nvPr>
        </p:nvSpPr>
        <p:spPr>
          <a:xfrm>
            <a:off x="2238300" y="4071350"/>
            <a:ext cx="19326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6" name="Google Shape;756;p13"/>
          <p:cNvSpPr txBox="1">
            <a:spLocks noGrp="1"/>
          </p:cNvSpPr>
          <p:nvPr>
            <p:ph type="title" idx="7"/>
          </p:nvPr>
        </p:nvSpPr>
        <p:spPr>
          <a:xfrm>
            <a:off x="6108775" y="1692225"/>
            <a:ext cx="2396100" cy="68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7" name="Google Shape;757;p13"/>
          <p:cNvSpPr txBox="1">
            <a:spLocks noGrp="1"/>
          </p:cNvSpPr>
          <p:nvPr>
            <p:ph type="subTitle" idx="8"/>
          </p:nvPr>
        </p:nvSpPr>
        <p:spPr>
          <a:xfrm>
            <a:off x="6340525" y="2336962"/>
            <a:ext cx="1932600" cy="6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8" name="Google Shape;758;p13"/>
          <p:cNvSpPr txBox="1">
            <a:spLocks noGrp="1"/>
          </p:cNvSpPr>
          <p:nvPr>
            <p:ph type="title" idx="9"/>
          </p:nvPr>
        </p:nvSpPr>
        <p:spPr>
          <a:xfrm>
            <a:off x="4741375" y="3461750"/>
            <a:ext cx="2396100" cy="68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9" name="Google Shape;759;p13"/>
          <p:cNvSpPr txBox="1">
            <a:spLocks noGrp="1"/>
          </p:cNvSpPr>
          <p:nvPr>
            <p:ph type="subTitle" idx="13"/>
          </p:nvPr>
        </p:nvSpPr>
        <p:spPr>
          <a:xfrm>
            <a:off x="4973125" y="4072398"/>
            <a:ext cx="1932600" cy="6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0" name="Google Shape;760;p13"/>
          <p:cNvSpPr txBox="1">
            <a:spLocks noGrp="1"/>
          </p:cNvSpPr>
          <p:nvPr>
            <p:ph type="title" idx="14" hasCustomPrompt="1"/>
          </p:nvPr>
        </p:nvSpPr>
        <p:spPr>
          <a:xfrm>
            <a:off x="1403975" y="1282075"/>
            <a:ext cx="866400" cy="46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61" name="Google Shape;761;p13"/>
          <p:cNvSpPr txBox="1">
            <a:spLocks noGrp="1"/>
          </p:cNvSpPr>
          <p:nvPr>
            <p:ph type="title" idx="15" hasCustomPrompt="1"/>
          </p:nvPr>
        </p:nvSpPr>
        <p:spPr>
          <a:xfrm>
            <a:off x="4138800" y="1282075"/>
            <a:ext cx="866400" cy="46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62" name="Google Shape;762;p13"/>
          <p:cNvSpPr txBox="1">
            <a:spLocks noGrp="1"/>
          </p:cNvSpPr>
          <p:nvPr>
            <p:ph type="title" idx="16" hasCustomPrompt="1"/>
          </p:nvPr>
        </p:nvSpPr>
        <p:spPr>
          <a:xfrm>
            <a:off x="2771400" y="3041375"/>
            <a:ext cx="866400" cy="46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63" name="Google Shape;763;p13"/>
          <p:cNvSpPr txBox="1">
            <a:spLocks noGrp="1"/>
          </p:cNvSpPr>
          <p:nvPr>
            <p:ph type="title" idx="17" hasCustomPrompt="1"/>
          </p:nvPr>
        </p:nvSpPr>
        <p:spPr>
          <a:xfrm>
            <a:off x="5506225" y="3041375"/>
            <a:ext cx="866400" cy="46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64" name="Google Shape;764;p13"/>
          <p:cNvSpPr txBox="1">
            <a:spLocks noGrp="1"/>
          </p:cNvSpPr>
          <p:nvPr>
            <p:ph type="title" idx="18" hasCustomPrompt="1"/>
          </p:nvPr>
        </p:nvSpPr>
        <p:spPr>
          <a:xfrm>
            <a:off x="6873625" y="1282075"/>
            <a:ext cx="866400" cy="46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765" name="Google Shape;765;p13"/>
          <p:cNvGrpSpPr/>
          <p:nvPr/>
        </p:nvGrpSpPr>
        <p:grpSpPr>
          <a:xfrm>
            <a:off x="234577" y="4068681"/>
            <a:ext cx="940940" cy="837400"/>
            <a:chOff x="883200" y="230650"/>
            <a:chExt cx="5880875" cy="5233750"/>
          </a:xfrm>
        </p:grpSpPr>
        <p:sp>
          <p:nvSpPr>
            <p:cNvPr id="766" name="Google Shape;766;p13"/>
            <p:cNvSpPr/>
            <p:nvPr/>
          </p:nvSpPr>
          <p:spPr>
            <a:xfrm>
              <a:off x="883200" y="230650"/>
              <a:ext cx="5876600" cy="5233750"/>
            </a:xfrm>
            <a:custGeom>
              <a:avLst/>
              <a:gdLst/>
              <a:ahLst/>
              <a:cxnLst/>
              <a:rect l="l" t="t" r="r" b="b"/>
              <a:pathLst>
                <a:path w="235064" h="209350" extrusionOk="0">
                  <a:moveTo>
                    <a:pt x="3160" y="0"/>
                  </a:moveTo>
                  <a:cubicBezTo>
                    <a:pt x="1580" y="0"/>
                    <a:pt x="0" y="1068"/>
                    <a:pt x="171" y="3202"/>
                  </a:cubicBezTo>
                  <a:lnTo>
                    <a:pt x="171" y="209337"/>
                  </a:lnTo>
                  <a:lnTo>
                    <a:pt x="230898" y="209337"/>
                  </a:lnTo>
                  <a:cubicBezTo>
                    <a:pt x="231005" y="209345"/>
                    <a:pt x="231109" y="209349"/>
                    <a:pt x="231210" y="209349"/>
                  </a:cubicBezTo>
                  <a:cubicBezTo>
                    <a:pt x="235063" y="209349"/>
                    <a:pt x="235063" y="203347"/>
                    <a:pt x="231210" y="203347"/>
                  </a:cubicBezTo>
                  <a:cubicBezTo>
                    <a:pt x="231109" y="203347"/>
                    <a:pt x="231005" y="203351"/>
                    <a:pt x="230898" y="203359"/>
                  </a:cubicBezTo>
                  <a:lnTo>
                    <a:pt x="6148" y="203359"/>
                  </a:lnTo>
                  <a:lnTo>
                    <a:pt x="6148" y="3202"/>
                  </a:lnTo>
                  <a:cubicBezTo>
                    <a:pt x="6319" y="1068"/>
                    <a:pt x="4739"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1382725" y="230650"/>
              <a:ext cx="5381350" cy="4789700"/>
            </a:xfrm>
            <a:custGeom>
              <a:avLst/>
              <a:gdLst/>
              <a:ahLst/>
              <a:cxnLst/>
              <a:rect l="l" t="t" r="r" b="b"/>
              <a:pathLst>
                <a:path w="215254" h="191588" extrusionOk="0">
                  <a:moveTo>
                    <a:pt x="3160" y="0"/>
                  </a:moveTo>
                  <a:cubicBezTo>
                    <a:pt x="1580" y="0"/>
                    <a:pt x="1" y="1068"/>
                    <a:pt x="172" y="3202"/>
                  </a:cubicBezTo>
                  <a:lnTo>
                    <a:pt x="172" y="191575"/>
                  </a:lnTo>
                  <a:lnTo>
                    <a:pt x="211088" y="191575"/>
                  </a:lnTo>
                  <a:cubicBezTo>
                    <a:pt x="211195" y="191584"/>
                    <a:pt x="211299" y="191588"/>
                    <a:pt x="211400" y="191588"/>
                  </a:cubicBezTo>
                  <a:cubicBezTo>
                    <a:pt x="215253" y="191588"/>
                    <a:pt x="215253" y="185585"/>
                    <a:pt x="211400" y="185585"/>
                  </a:cubicBezTo>
                  <a:cubicBezTo>
                    <a:pt x="211299" y="185585"/>
                    <a:pt x="211195" y="185589"/>
                    <a:pt x="211088" y="185598"/>
                  </a:cubicBezTo>
                  <a:lnTo>
                    <a:pt x="6149" y="185598"/>
                  </a:lnTo>
                  <a:lnTo>
                    <a:pt x="6149" y="3202"/>
                  </a:lnTo>
                  <a:cubicBezTo>
                    <a:pt x="6320" y="1068"/>
                    <a:pt x="4740"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1880125" y="230650"/>
              <a:ext cx="4873725" cy="4345350"/>
            </a:xfrm>
            <a:custGeom>
              <a:avLst/>
              <a:gdLst/>
              <a:ahLst/>
              <a:cxnLst/>
              <a:rect l="l" t="t" r="r" b="b"/>
              <a:pathLst>
                <a:path w="194949" h="173814" extrusionOk="0">
                  <a:moveTo>
                    <a:pt x="3160" y="0"/>
                  </a:moveTo>
                  <a:cubicBezTo>
                    <a:pt x="1581" y="0"/>
                    <a:pt x="1" y="1068"/>
                    <a:pt x="257" y="3202"/>
                  </a:cubicBezTo>
                  <a:lnTo>
                    <a:pt x="257" y="173814"/>
                  </a:lnTo>
                  <a:lnTo>
                    <a:pt x="191021" y="173814"/>
                  </a:lnTo>
                  <a:cubicBezTo>
                    <a:pt x="194949" y="173814"/>
                    <a:pt x="194949" y="167837"/>
                    <a:pt x="191021" y="167837"/>
                  </a:cubicBezTo>
                  <a:lnTo>
                    <a:pt x="6064" y="167837"/>
                  </a:lnTo>
                  <a:lnTo>
                    <a:pt x="6064" y="3202"/>
                  </a:lnTo>
                  <a:cubicBezTo>
                    <a:pt x="6320" y="1068"/>
                    <a:pt x="4740"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2381800" y="230650"/>
              <a:ext cx="4372050" cy="3901325"/>
            </a:xfrm>
            <a:custGeom>
              <a:avLst/>
              <a:gdLst/>
              <a:ahLst/>
              <a:cxnLst/>
              <a:rect l="l" t="t" r="r" b="b"/>
              <a:pathLst>
                <a:path w="174882" h="156053" extrusionOk="0">
                  <a:moveTo>
                    <a:pt x="3160" y="0"/>
                  </a:moveTo>
                  <a:cubicBezTo>
                    <a:pt x="1581" y="0"/>
                    <a:pt x="1" y="1068"/>
                    <a:pt x="172" y="3202"/>
                  </a:cubicBezTo>
                  <a:lnTo>
                    <a:pt x="172" y="156053"/>
                  </a:lnTo>
                  <a:lnTo>
                    <a:pt x="170954" y="156053"/>
                  </a:lnTo>
                  <a:cubicBezTo>
                    <a:pt x="174882" y="156053"/>
                    <a:pt x="174882" y="150075"/>
                    <a:pt x="170954" y="150075"/>
                  </a:cubicBezTo>
                  <a:lnTo>
                    <a:pt x="6149" y="150075"/>
                  </a:lnTo>
                  <a:lnTo>
                    <a:pt x="6149" y="3202"/>
                  </a:lnTo>
                  <a:cubicBezTo>
                    <a:pt x="6320" y="1068"/>
                    <a:pt x="4740"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2877075" y="230650"/>
              <a:ext cx="3876775" cy="3457300"/>
            </a:xfrm>
            <a:custGeom>
              <a:avLst/>
              <a:gdLst/>
              <a:ahLst/>
              <a:cxnLst/>
              <a:rect l="l" t="t" r="r" b="b"/>
              <a:pathLst>
                <a:path w="155071" h="138292" extrusionOk="0">
                  <a:moveTo>
                    <a:pt x="3160" y="0"/>
                  </a:moveTo>
                  <a:cubicBezTo>
                    <a:pt x="1580" y="0"/>
                    <a:pt x="1" y="1068"/>
                    <a:pt x="171" y="3202"/>
                  </a:cubicBezTo>
                  <a:lnTo>
                    <a:pt x="171" y="138291"/>
                  </a:lnTo>
                  <a:lnTo>
                    <a:pt x="151143" y="138291"/>
                  </a:lnTo>
                  <a:cubicBezTo>
                    <a:pt x="155071" y="138291"/>
                    <a:pt x="155071" y="132314"/>
                    <a:pt x="151143" y="132314"/>
                  </a:cubicBezTo>
                  <a:lnTo>
                    <a:pt x="6149" y="132314"/>
                  </a:lnTo>
                  <a:lnTo>
                    <a:pt x="6149" y="3202"/>
                  </a:lnTo>
                  <a:cubicBezTo>
                    <a:pt x="6320" y="1068"/>
                    <a:pt x="4740"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3"/>
          <p:cNvGrpSpPr/>
          <p:nvPr/>
        </p:nvGrpSpPr>
        <p:grpSpPr>
          <a:xfrm>
            <a:off x="7707961" y="3878653"/>
            <a:ext cx="869694" cy="869694"/>
            <a:chOff x="1190625" y="238125"/>
            <a:chExt cx="5220250" cy="5220250"/>
          </a:xfrm>
        </p:grpSpPr>
        <p:sp>
          <p:nvSpPr>
            <p:cNvPr id="772" name="Google Shape;772;p13"/>
            <p:cNvSpPr/>
            <p:nvPr/>
          </p:nvSpPr>
          <p:spPr>
            <a:xfrm>
              <a:off x="2844300" y="238125"/>
              <a:ext cx="3566575" cy="3566550"/>
            </a:xfrm>
            <a:custGeom>
              <a:avLst/>
              <a:gdLst/>
              <a:ahLst/>
              <a:cxnLst/>
              <a:rect l="l" t="t" r="r" b="b"/>
              <a:pathLst>
                <a:path w="142663" h="142662" extrusionOk="0">
                  <a:moveTo>
                    <a:pt x="1" y="0"/>
                  </a:moveTo>
                  <a:lnTo>
                    <a:pt x="1" y="142662"/>
                  </a:lnTo>
                  <a:lnTo>
                    <a:pt x="142663" y="142662"/>
                  </a:lnTo>
                  <a:lnTo>
                    <a:pt x="1426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1190625" y="1675850"/>
              <a:ext cx="3782525" cy="3782525"/>
            </a:xfrm>
            <a:custGeom>
              <a:avLst/>
              <a:gdLst/>
              <a:ahLst/>
              <a:cxnLst/>
              <a:rect l="l" t="t" r="r" b="b"/>
              <a:pathLst>
                <a:path w="151301" h="151301" extrusionOk="0">
                  <a:moveTo>
                    <a:pt x="142662" y="8639"/>
                  </a:moveTo>
                  <a:lnTo>
                    <a:pt x="142662" y="142662"/>
                  </a:lnTo>
                  <a:lnTo>
                    <a:pt x="8639" y="142662"/>
                  </a:lnTo>
                  <a:lnTo>
                    <a:pt x="8639" y="8639"/>
                  </a:lnTo>
                  <a:close/>
                  <a:moveTo>
                    <a:pt x="0" y="0"/>
                  </a:moveTo>
                  <a:lnTo>
                    <a:pt x="0" y="151301"/>
                  </a:lnTo>
                  <a:lnTo>
                    <a:pt x="151301" y="151301"/>
                  </a:lnTo>
                  <a:lnTo>
                    <a:pt x="151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a:off x="8130843" y="208156"/>
            <a:ext cx="810037" cy="810037"/>
            <a:chOff x="1190625" y="238125"/>
            <a:chExt cx="5195875" cy="5195875"/>
          </a:xfrm>
        </p:grpSpPr>
        <p:sp>
          <p:nvSpPr>
            <p:cNvPr id="775" name="Google Shape;775;p13"/>
            <p:cNvSpPr/>
            <p:nvPr/>
          </p:nvSpPr>
          <p:spPr>
            <a:xfrm>
              <a:off x="1190625" y="238125"/>
              <a:ext cx="5195875" cy="5195875"/>
            </a:xfrm>
            <a:custGeom>
              <a:avLst/>
              <a:gdLst/>
              <a:ahLst/>
              <a:cxnLst/>
              <a:rect l="l" t="t" r="r" b="b"/>
              <a:pathLst>
                <a:path w="207835" h="207835" extrusionOk="0">
                  <a:moveTo>
                    <a:pt x="103888" y="1361"/>
                  </a:moveTo>
                  <a:cubicBezTo>
                    <a:pt x="160505" y="1361"/>
                    <a:pt x="206474" y="47329"/>
                    <a:pt x="206474" y="103888"/>
                  </a:cubicBezTo>
                  <a:cubicBezTo>
                    <a:pt x="206474" y="160446"/>
                    <a:pt x="160505" y="206474"/>
                    <a:pt x="103888" y="206474"/>
                  </a:cubicBezTo>
                  <a:cubicBezTo>
                    <a:pt x="47329" y="206474"/>
                    <a:pt x="1361" y="160446"/>
                    <a:pt x="1361" y="103888"/>
                  </a:cubicBezTo>
                  <a:cubicBezTo>
                    <a:pt x="1361" y="47329"/>
                    <a:pt x="47329" y="1361"/>
                    <a:pt x="103888" y="1361"/>
                  </a:cubicBezTo>
                  <a:close/>
                  <a:moveTo>
                    <a:pt x="103888" y="0"/>
                  </a:moveTo>
                  <a:cubicBezTo>
                    <a:pt x="46619" y="0"/>
                    <a:pt x="0" y="46619"/>
                    <a:pt x="0" y="103888"/>
                  </a:cubicBezTo>
                  <a:cubicBezTo>
                    <a:pt x="0" y="161215"/>
                    <a:pt x="46619" y="207834"/>
                    <a:pt x="103888" y="207834"/>
                  </a:cubicBezTo>
                  <a:cubicBezTo>
                    <a:pt x="161215" y="207834"/>
                    <a:pt x="207834" y="161215"/>
                    <a:pt x="207834" y="103888"/>
                  </a:cubicBezTo>
                  <a:cubicBezTo>
                    <a:pt x="207834" y="46619"/>
                    <a:pt x="161215" y="0"/>
                    <a:pt x="10388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1323725" y="550775"/>
              <a:ext cx="4749225" cy="4569675"/>
            </a:xfrm>
            <a:custGeom>
              <a:avLst/>
              <a:gdLst/>
              <a:ahLst/>
              <a:cxnLst/>
              <a:rect l="l" t="t" r="r" b="b"/>
              <a:pathLst>
                <a:path w="189969" h="182787" extrusionOk="0">
                  <a:moveTo>
                    <a:pt x="98564" y="1338"/>
                  </a:moveTo>
                  <a:cubicBezTo>
                    <a:pt x="148318" y="1397"/>
                    <a:pt x="188607" y="41686"/>
                    <a:pt x="188667" y="91382"/>
                  </a:cubicBezTo>
                  <a:cubicBezTo>
                    <a:pt x="188607" y="127825"/>
                    <a:pt x="166718" y="160660"/>
                    <a:pt x="133055" y="174622"/>
                  </a:cubicBezTo>
                  <a:cubicBezTo>
                    <a:pt x="121915" y="179223"/>
                    <a:pt x="110218" y="181459"/>
                    <a:pt x="98620" y="181459"/>
                  </a:cubicBezTo>
                  <a:cubicBezTo>
                    <a:pt x="75170" y="181459"/>
                    <a:pt x="52125" y="172317"/>
                    <a:pt x="34906" y="155099"/>
                  </a:cubicBezTo>
                  <a:cubicBezTo>
                    <a:pt x="9171" y="129304"/>
                    <a:pt x="1480" y="90612"/>
                    <a:pt x="15383" y="56950"/>
                  </a:cubicBezTo>
                  <a:cubicBezTo>
                    <a:pt x="29345" y="23287"/>
                    <a:pt x="62179" y="1338"/>
                    <a:pt x="98564" y="1338"/>
                  </a:cubicBezTo>
                  <a:close/>
                  <a:moveTo>
                    <a:pt x="98607" y="1"/>
                  </a:moveTo>
                  <a:cubicBezTo>
                    <a:pt x="74817" y="1"/>
                    <a:pt x="51450" y="9286"/>
                    <a:pt x="33959" y="26777"/>
                  </a:cubicBezTo>
                  <a:cubicBezTo>
                    <a:pt x="7810" y="52927"/>
                    <a:pt x="1" y="92210"/>
                    <a:pt x="14140" y="126405"/>
                  </a:cubicBezTo>
                  <a:cubicBezTo>
                    <a:pt x="28280" y="160541"/>
                    <a:pt x="61647" y="182786"/>
                    <a:pt x="98564" y="182786"/>
                  </a:cubicBezTo>
                  <a:cubicBezTo>
                    <a:pt x="149028" y="182727"/>
                    <a:pt x="189909" y="141846"/>
                    <a:pt x="189968" y="91382"/>
                  </a:cubicBezTo>
                  <a:cubicBezTo>
                    <a:pt x="189968" y="54465"/>
                    <a:pt x="167723" y="21098"/>
                    <a:pt x="133587" y="6958"/>
                  </a:cubicBezTo>
                  <a:cubicBezTo>
                    <a:pt x="122265" y="2276"/>
                    <a:pt x="110384" y="1"/>
                    <a:pt x="9860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1662425" y="864775"/>
              <a:ext cx="4096950" cy="3942100"/>
            </a:xfrm>
            <a:custGeom>
              <a:avLst/>
              <a:gdLst/>
              <a:ahLst/>
              <a:cxnLst/>
              <a:rect l="l" t="t" r="r" b="b"/>
              <a:pathLst>
                <a:path w="163878" h="157684" extrusionOk="0">
                  <a:moveTo>
                    <a:pt x="85016" y="1320"/>
                  </a:moveTo>
                  <a:cubicBezTo>
                    <a:pt x="127849" y="1379"/>
                    <a:pt x="162517" y="36048"/>
                    <a:pt x="162576" y="78822"/>
                  </a:cubicBezTo>
                  <a:cubicBezTo>
                    <a:pt x="162576" y="110177"/>
                    <a:pt x="143704" y="138456"/>
                    <a:pt x="114715" y="150466"/>
                  </a:cubicBezTo>
                  <a:cubicBezTo>
                    <a:pt x="105111" y="154445"/>
                    <a:pt x="95034" y="156378"/>
                    <a:pt x="85044" y="156378"/>
                  </a:cubicBezTo>
                  <a:cubicBezTo>
                    <a:pt x="64878" y="156378"/>
                    <a:pt x="45068" y="148500"/>
                    <a:pt x="30232" y="133664"/>
                  </a:cubicBezTo>
                  <a:cubicBezTo>
                    <a:pt x="8046" y="111479"/>
                    <a:pt x="1420" y="78171"/>
                    <a:pt x="13430" y="49182"/>
                  </a:cubicBezTo>
                  <a:cubicBezTo>
                    <a:pt x="25440" y="20193"/>
                    <a:pt x="53719" y="1320"/>
                    <a:pt x="85016" y="1320"/>
                  </a:cubicBezTo>
                  <a:close/>
                  <a:moveTo>
                    <a:pt x="85095" y="1"/>
                  </a:moveTo>
                  <a:cubicBezTo>
                    <a:pt x="64558" y="1"/>
                    <a:pt x="44366" y="8011"/>
                    <a:pt x="29285" y="23091"/>
                  </a:cubicBezTo>
                  <a:cubicBezTo>
                    <a:pt x="6745" y="45632"/>
                    <a:pt x="1" y="79532"/>
                    <a:pt x="12188" y="108994"/>
                  </a:cubicBezTo>
                  <a:cubicBezTo>
                    <a:pt x="24375" y="138516"/>
                    <a:pt x="53128" y="157684"/>
                    <a:pt x="85016" y="157684"/>
                  </a:cubicBezTo>
                  <a:cubicBezTo>
                    <a:pt x="128558" y="157684"/>
                    <a:pt x="163878" y="122364"/>
                    <a:pt x="163878" y="78822"/>
                  </a:cubicBezTo>
                  <a:cubicBezTo>
                    <a:pt x="163878" y="46934"/>
                    <a:pt x="144710" y="18181"/>
                    <a:pt x="115247" y="5994"/>
                  </a:cubicBezTo>
                  <a:cubicBezTo>
                    <a:pt x="105497" y="1960"/>
                    <a:pt x="95254" y="1"/>
                    <a:pt x="8509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1999650" y="1177350"/>
              <a:ext cx="3447650" cy="3317450"/>
            </a:xfrm>
            <a:custGeom>
              <a:avLst/>
              <a:gdLst/>
              <a:ahLst/>
              <a:cxnLst/>
              <a:rect l="l" t="t" r="r" b="b"/>
              <a:pathLst>
                <a:path w="137906" h="132698" extrusionOk="0">
                  <a:moveTo>
                    <a:pt x="71527" y="1359"/>
                  </a:moveTo>
                  <a:cubicBezTo>
                    <a:pt x="107438" y="1418"/>
                    <a:pt x="136486" y="30467"/>
                    <a:pt x="136545" y="66319"/>
                  </a:cubicBezTo>
                  <a:cubicBezTo>
                    <a:pt x="136545" y="92645"/>
                    <a:pt x="120690" y="116310"/>
                    <a:pt x="96434" y="126427"/>
                  </a:cubicBezTo>
                  <a:cubicBezTo>
                    <a:pt x="88388" y="129755"/>
                    <a:pt x="79947" y="131372"/>
                    <a:pt x="71579" y="131372"/>
                  </a:cubicBezTo>
                  <a:cubicBezTo>
                    <a:pt x="54656" y="131372"/>
                    <a:pt x="38028" y="124757"/>
                    <a:pt x="25558" y="112287"/>
                  </a:cubicBezTo>
                  <a:cubicBezTo>
                    <a:pt x="6981" y="93710"/>
                    <a:pt x="1420" y="65786"/>
                    <a:pt x="11478" y="41471"/>
                  </a:cubicBezTo>
                  <a:cubicBezTo>
                    <a:pt x="21535" y="17155"/>
                    <a:pt x="45259" y="1359"/>
                    <a:pt x="71527" y="1359"/>
                  </a:cubicBezTo>
                  <a:close/>
                  <a:moveTo>
                    <a:pt x="71633" y="0"/>
                  </a:moveTo>
                  <a:cubicBezTo>
                    <a:pt x="54343" y="0"/>
                    <a:pt x="37346" y="6748"/>
                    <a:pt x="24671" y="19463"/>
                  </a:cubicBezTo>
                  <a:cubicBezTo>
                    <a:pt x="5680" y="38394"/>
                    <a:pt x="0" y="66910"/>
                    <a:pt x="10294" y="91699"/>
                  </a:cubicBezTo>
                  <a:cubicBezTo>
                    <a:pt x="20529" y="116488"/>
                    <a:pt x="44726" y="132698"/>
                    <a:pt x="71527" y="132698"/>
                  </a:cubicBezTo>
                  <a:cubicBezTo>
                    <a:pt x="108148" y="132639"/>
                    <a:pt x="137847" y="102940"/>
                    <a:pt x="137906" y="66319"/>
                  </a:cubicBezTo>
                  <a:cubicBezTo>
                    <a:pt x="137906" y="39518"/>
                    <a:pt x="121755" y="15321"/>
                    <a:pt x="96966" y="5027"/>
                  </a:cubicBezTo>
                  <a:cubicBezTo>
                    <a:pt x="88774" y="1645"/>
                    <a:pt x="80167" y="0"/>
                    <a:pt x="7163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2336875" y="1490300"/>
              <a:ext cx="2796875" cy="2690950"/>
            </a:xfrm>
            <a:custGeom>
              <a:avLst/>
              <a:gdLst/>
              <a:ahLst/>
              <a:cxnLst/>
              <a:rect l="l" t="t" r="r" b="b"/>
              <a:pathLst>
                <a:path w="111875" h="107638" extrusionOk="0">
                  <a:moveTo>
                    <a:pt x="58038" y="1324"/>
                  </a:moveTo>
                  <a:cubicBezTo>
                    <a:pt x="87086" y="1324"/>
                    <a:pt x="110573" y="24871"/>
                    <a:pt x="110573" y="53860"/>
                  </a:cubicBezTo>
                  <a:cubicBezTo>
                    <a:pt x="110573" y="75099"/>
                    <a:pt x="97794" y="94208"/>
                    <a:pt x="78152" y="102372"/>
                  </a:cubicBezTo>
                  <a:cubicBezTo>
                    <a:pt x="71679" y="105052"/>
                    <a:pt x="64876" y="106354"/>
                    <a:pt x="58126" y="106354"/>
                  </a:cubicBezTo>
                  <a:cubicBezTo>
                    <a:pt x="44456" y="106354"/>
                    <a:pt x="31003" y="101013"/>
                    <a:pt x="20943" y="90954"/>
                  </a:cubicBezTo>
                  <a:cubicBezTo>
                    <a:pt x="5916" y="75986"/>
                    <a:pt x="1420" y="53386"/>
                    <a:pt x="9584" y="33745"/>
                  </a:cubicBezTo>
                  <a:cubicBezTo>
                    <a:pt x="17689" y="14162"/>
                    <a:pt x="36858" y="1324"/>
                    <a:pt x="58038" y="1324"/>
                  </a:cubicBezTo>
                  <a:close/>
                  <a:moveTo>
                    <a:pt x="58065" y="1"/>
                  </a:moveTo>
                  <a:cubicBezTo>
                    <a:pt x="44065" y="1"/>
                    <a:pt x="30284" y="5472"/>
                    <a:pt x="19997" y="15760"/>
                  </a:cubicBezTo>
                  <a:cubicBezTo>
                    <a:pt x="4615" y="31142"/>
                    <a:pt x="0" y="54333"/>
                    <a:pt x="8342" y="74448"/>
                  </a:cubicBezTo>
                  <a:cubicBezTo>
                    <a:pt x="16684" y="94504"/>
                    <a:pt x="36325" y="107638"/>
                    <a:pt x="58038" y="107638"/>
                  </a:cubicBezTo>
                  <a:cubicBezTo>
                    <a:pt x="87796" y="107578"/>
                    <a:pt x="111815" y="83500"/>
                    <a:pt x="111875" y="53801"/>
                  </a:cubicBezTo>
                  <a:cubicBezTo>
                    <a:pt x="111875" y="32029"/>
                    <a:pt x="98741" y="12447"/>
                    <a:pt x="78626" y="4105"/>
                  </a:cubicBezTo>
                  <a:cubicBezTo>
                    <a:pt x="71984" y="1342"/>
                    <a:pt x="64998" y="1"/>
                    <a:pt x="5806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2675575" y="1803975"/>
              <a:ext cx="2144625" cy="2063725"/>
            </a:xfrm>
            <a:custGeom>
              <a:avLst/>
              <a:gdLst/>
              <a:ahLst/>
              <a:cxnLst/>
              <a:rect l="l" t="t" r="r" b="b"/>
              <a:pathLst>
                <a:path w="85785" h="82549" extrusionOk="0">
                  <a:moveTo>
                    <a:pt x="44490" y="1320"/>
                  </a:moveTo>
                  <a:cubicBezTo>
                    <a:pt x="66557" y="1379"/>
                    <a:pt x="84424" y="19246"/>
                    <a:pt x="84483" y="41254"/>
                  </a:cubicBezTo>
                  <a:cubicBezTo>
                    <a:pt x="84483" y="57405"/>
                    <a:pt x="74721" y="71958"/>
                    <a:pt x="59812" y="78170"/>
                  </a:cubicBezTo>
                  <a:cubicBezTo>
                    <a:pt x="54892" y="80201"/>
                    <a:pt x="49719" y="81188"/>
                    <a:pt x="44587" y="81188"/>
                  </a:cubicBezTo>
                  <a:cubicBezTo>
                    <a:pt x="34171" y="81188"/>
                    <a:pt x="23919" y="77123"/>
                    <a:pt x="16270" y="69474"/>
                  </a:cubicBezTo>
                  <a:cubicBezTo>
                    <a:pt x="4851" y="58055"/>
                    <a:pt x="1420" y="40899"/>
                    <a:pt x="7632" y="25990"/>
                  </a:cubicBezTo>
                  <a:cubicBezTo>
                    <a:pt x="13785" y="11081"/>
                    <a:pt x="28338" y="1320"/>
                    <a:pt x="44490" y="1320"/>
                  </a:cubicBezTo>
                  <a:close/>
                  <a:moveTo>
                    <a:pt x="44507" y="0"/>
                  </a:moveTo>
                  <a:cubicBezTo>
                    <a:pt x="33773" y="0"/>
                    <a:pt x="23228" y="4182"/>
                    <a:pt x="15323" y="12087"/>
                  </a:cubicBezTo>
                  <a:cubicBezTo>
                    <a:pt x="3491" y="23919"/>
                    <a:pt x="0" y="41668"/>
                    <a:pt x="6390" y="57050"/>
                  </a:cubicBezTo>
                  <a:cubicBezTo>
                    <a:pt x="12779" y="72491"/>
                    <a:pt x="27806" y="82548"/>
                    <a:pt x="44490" y="82548"/>
                  </a:cubicBezTo>
                  <a:cubicBezTo>
                    <a:pt x="67326" y="82548"/>
                    <a:pt x="85784" y="64090"/>
                    <a:pt x="85784" y="41254"/>
                  </a:cubicBezTo>
                  <a:cubicBezTo>
                    <a:pt x="85784" y="24570"/>
                    <a:pt x="75727" y="9543"/>
                    <a:pt x="60345" y="3154"/>
                  </a:cubicBezTo>
                  <a:cubicBezTo>
                    <a:pt x="55219" y="1033"/>
                    <a:pt x="49840" y="0"/>
                    <a:pt x="4450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3012775" y="2116875"/>
              <a:ext cx="1495350" cy="1438750"/>
            </a:xfrm>
            <a:custGeom>
              <a:avLst/>
              <a:gdLst/>
              <a:ahLst/>
              <a:cxnLst/>
              <a:rect l="l" t="t" r="r" b="b"/>
              <a:pathLst>
                <a:path w="59814" h="57550" extrusionOk="0">
                  <a:moveTo>
                    <a:pt x="30856" y="1345"/>
                  </a:moveTo>
                  <a:cubicBezTo>
                    <a:pt x="30904" y="1345"/>
                    <a:pt x="30953" y="1346"/>
                    <a:pt x="31002" y="1346"/>
                  </a:cubicBezTo>
                  <a:cubicBezTo>
                    <a:pt x="46147" y="1346"/>
                    <a:pt x="58393" y="13592"/>
                    <a:pt x="58453" y="28738"/>
                  </a:cubicBezTo>
                  <a:cubicBezTo>
                    <a:pt x="58453" y="39860"/>
                    <a:pt x="51767" y="49858"/>
                    <a:pt x="41532" y="54059"/>
                  </a:cubicBezTo>
                  <a:cubicBezTo>
                    <a:pt x="38126" y="55476"/>
                    <a:pt x="34543" y="56167"/>
                    <a:pt x="30990" y="56167"/>
                  </a:cubicBezTo>
                  <a:cubicBezTo>
                    <a:pt x="23867" y="56167"/>
                    <a:pt x="16866" y="53392"/>
                    <a:pt x="11656" y="48143"/>
                  </a:cubicBezTo>
                  <a:cubicBezTo>
                    <a:pt x="3787" y="40274"/>
                    <a:pt x="1421" y="28501"/>
                    <a:pt x="5680" y="18266"/>
                  </a:cubicBezTo>
                  <a:cubicBezTo>
                    <a:pt x="9921" y="8017"/>
                    <a:pt x="19851" y="1345"/>
                    <a:pt x="30856" y="1345"/>
                  </a:cubicBezTo>
                  <a:close/>
                  <a:moveTo>
                    <a:pt x="31096" y="0"/>
                  </a:moveTo>
                  <a:cubicBezTo>
                    <a:pt x="23592" y="0"/>
                    <a:pt x="16220" y="2934"/>
                    <a:pt x="10709" y="8445"/>
                  </a:cubicBezTo>
                  <a:cubicBezTo>
                    <a:pt x="2486" y="16669"/>
                    <a:pt x="1" y="29033"/>
                    <a:pt x="4438" y="39742"/>
                  </a:cubicBezTo>
                  <a:cubicBezTo>
                    <a:pt x="8934" y="50509"/>
                    <a:pt x="19406" y="57549"/>
                    <a:pt x="31002" y="57549"/>
                  </a:cubicBezTo>
                  <a:cubicBezTo>
                    <a:pt x="46916" y="57490"/>
                    <a:pt x="59754" y="44652"/>
                    <a:pt x="59813" y="28738"/>
                  </a:cubicBezTo>
                  <a:cubicBezTo>
                    <a:pt x="59813" y="17142"/>
                    <a:pt x="52773" y="6611"/>
                    <a:pt x="42065" y="2174"/>
                  </a:cubicBezTo>
                  <a:cubicBezTo>
                    <a:pt x="38514" y="711"/>
                    <a:pt x="34789" y="0"/>
                    <a:pt x="310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3245000" y="2427300"/>
              <a:ext cx="949550" cy="814750"/>
            </a:xfrm>
            <a:custGeom>
              <a:avLst/>
              <a:gdLst/>
              <a:ahLst/>
              <a:cxnLst/>
              <a:rect l="l" t="t" r="r" b="b"/>
              <a:pathLst>
                <a:path w="37982" h="32590" extrusionOk="0">
                  <a:moveTo>
                    <a:pt x="21713" y="1412"/>
                  </a:moveTo>
                  <a:cubicBezTo>
                    <a:pt x="29995" y="1471"/>
                    <a:pt x="36621" y="8097"/>
                    <a:pt x="36621" y="16321"/>
                  </a:cubicBezTo>
                  <a:cubicBezTo>
                    <a:pt x="36621" y="25320"/>
                    <a:pt x="29294" y="31263"/>
                    <a:pt x="21640" y="31263"/>
                  </a:cubicBezTo>
                  <a:cubicBezTo>
                    <a:pt x="17972" y="31263"/>
                    <a:pt x="14229" y="29899"/>
                    <a:pt x="11182" y="26851"/>
                  </a:cubicBezTo>
                  <a:cubicBezTo>
                    <a:pt x="1834" y="17504"/>
                    <a:pt x="8460" y="1412"/>
                    <a:pt x="21713" y="1412"/>
                  </a:cubicBezTo>
                  <a:close/>
                  <a:moveTo>
                    <a:pt x="21590" y="1"/>
                  </a:moveTo>
                  <a:cubicBezTo>
                    <a:pt x="17603" y="1"/>
                    <a:pt x="13540" y="1480"/>
                    <a:pt x="10235" y="4784"/>
                  </a:cubicBezTo>
                  <a:cubicBezTo>
                    <a:pt x="0" y="15078"/>
                    <a:pt x="7218" y="32590"/>
                    <a:pt x="21713" y="32590"/>
                  </a:cubicBezTo>
                  <a:cubicBezTo>
                    <a:pt x="30705" y="32590"/>
                    <a:pt x="37982" y="25313"/>
                    <a:pt x="37982" y="16321"/>
                  </a:cubicBezTo>
                  <a:cubicBezTo>
                    <a:pt x="37982" y="6506"/>
                    <a:pt x="29953" y="1"/>
                    <a:pt x="2159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13"/>
          <p:cNvGrpSpPr/>
          <p:nvPr/>
        </p:nvGrpSpPr>
        <p:grpSpPr>
          <a:xfrm>
            <a:off x="5114225" y="208161"/>
            <a:ext cx="1551896" cy="525516"/>
            <a:chOff x="238125" y="1669400"/>
            <a:chExt cx="6987375" cy="2366125"/>
          </a:xfrm>
        </p:grpSpPr>
        <p:sp>
          <p:nvSpPr>
            <p:cNvPr id="784" name="Google Shape;784;p13"/>
            <p:cNvSpPr/>
            <p:nvPr/>
          </p:nvSpPr>
          <p:spPr>
            <a:xfrm>
              <a:off x="238125" y="1669400"/>
              <a:ext cx="6987375" cy="645775"/>
            </a:xfrm>
            <a:custGeom>
              <a:avLst/>
              <a:gdLst/>
              <a:ahLst/>
              <a:cxnLst/>
              <a:rect l="l" t="t" r="r" b="b"/>
              <a:pathLst>
                <a:path w="279495" h="25831" extrusionOk="0">
                  <a:moveTo>
                    <a:pt x="77290" y="0"/>
                  </a:moveTo>
                  <a:lnTo>
                    <a:pt x="36728" y="20180"/>
                  </a:lnTo>
                  <a:lnTo>
                    <a:pt x="0" y="1816"/>
                  </a:lnTo>
                  <a:lnTo>
                    <a:pt x="0" y="7467"/>
                  </a:lnTo>
                  <a:lnTo>
                    <a:pt x="36728" y="25830"/>
                  </a:lnTo>
                  <a:lnTo>
                    <a:pt x="77290" y="5650"/>
                  </a:lnTo>
                  <a:lnTo>
                    <a:pt x="117852" y="25830"/>
                  </a:lnTo>
                  <a:lnTo>
                    <a:pt x="158414" y="5650"/>
                  </a:lnTo>
                  <a:lnTo>
                    <a:pt x="198976" y="25830"/>
                  </a:lnTo>
                  <a:lnTo>
                    <a:pt x="239538" y="5650"/>
                  </a:lnTo>
                  <a:lnTo>
                    <a:pt x="279494" y="25629"/>
                  </a:lnTo>
                  <a:lnTo>
                    <a:pt x="279494" y="19978"/>
                  </a:lnTo>
                  <a:lnTo>
                    <a:pt x="239538" y="0"/>
                  </a:lnTo>
                  <a:lnTo>
                    <a:pt x="198976" y="20180"/>
                  </a:lnTo>
                  <a:lnTo>
                    <a:pt x="158414" y="0"/>
                  </a:lnTo>
                  <a:lnTo>
                    <a:pt x="117852" y="20180"/>
                  </a:lnTo>
                  <a:lnTo>
                    <a:pt x="7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238125" y="2244525"/>
              <a:ext cx="6987375" cy="645775"/>
            </a:xfrm>
            <a:custGeom>
              <a:avLst/>
              <a:gdLst/>
              <a:ahLst/>
              <a:cxnLst/>
              <a:rect l="l" t="t" r="r" b="b"/>
              <a:pathLst>
                <a:path w="279495" h="25831" extrusionOk="0">
                  <a:moveTo>
                    <a:pt x="77290" y="0"/>
                  </a:moveTo>
                  <a:lnTo>
                    <a:pt x="36728" y="20180"/>
                  </a:lnTo>
                  <a:lnTo>
                    <a:pt x="0" y="1816"/>
                  </a:lnTo>
                  <a:lnTo>
                    <a:pt x="0" y="7467"/>
                  </a:lnTo>
                  <a:lnTo>
                    <a:pt x="36728" y="25831"/>
                  </a:lnTo>
                  <a:lnTo>
                    <a:pt x="77290" y="5651"/>
                  </a:lnTo>
                  <a:lnTo>
                    <a:pt x="117852" y="25831"/>
                  </a:lnTo>
                  <a:lnTo>
                    <a:pt x="158414" y="5651"/>
                  </a:lnTo>
                  <a:lnTo>
                    <a:pt x="198976" y="25831"/>
                  </a:lnTo>
                  <a:lnTo>
                    <a:pt x="239538" y="5651"/>
                  </a:lnTo>
                  <a:lnTo>
                    <a:pt x="279494" y="25427"/>
                  </a:lnTo>
                  <a:lnTo>
                    <a:pt x="279494" y="19978"/>
                  </a:lnTo>
                  <a:lnTo>
                    <a:pt x="239538" y="0"/>
                  </a:lnTo>
                  <a:lnTo>
                    <a:pt x="198976" y="20180"/>
                  </a:lnTo>
                  <a:lnTo>
                    <a:pt x="158414" y="0"/>
                  </a:lnTo>
                  <a:lnTo>
                    <a:pt x="117852" y="20180"/>
                  </a:lnTo>
                  <a:lnTo>
                    <a:pt x="7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238125" y="2814600"/>
              <a:ext cx="6987375" cy="645800"/>
            </a:xfrm>
            <a:custGeom>
              <a:avLst/>
              <a:gdLst/>
              <a:ahLst/>
              <a:cxnLst/>
              <a:rect l="l" t="t" r="r" b="b"/>
              <a:pathLst>
                <a:path w="279495" h="25832" extrusionOk="0">
                  <a:moveTo>
                    <a:pt x="77290" y="1"/>
                  </a:moveTo>
                  <a:lnTo>
                    <a:pt x="36728" y="20181"/>
                  </a:lnTo>
                  <a:lnTo>
                    <a:pt x="0" y="2019"/>
                  </a:lnTo>
                  <a:lnTo>
                    <a:pt x="0" y="7669"/>
                  </a:lnTo>
                  <a:lnTo>
                    <a:pt x="36728" y="25831"/>
                  </a:lnTo>
                  <a:lnTo>
                    <a:pt x="77290" y="5651"/>
                  </a:lnTo>
                  <a:lnTo>
                    <a:pt x="117852" y="25831"/>
                  </a:lnTo>
                  <a:lnTo>
                    <a:pt x="158414" y="5651"/>
                  </a:lnTo>
                  <a:lnTo>
                    <a:pt x="198976" y="25831"/>
                  </a:lnTo>
                  <a:lnTo>
                    <a:pt x="239538" y="5651"/>
                  </a:lnTo>
                  <a:lnTo>
                    <a:pt x="279494" y="25629"/>
                  </a:lnTo>
                  <a:lnTo>
                    <a:pt x="279494" y="19979"/>
                  </a:lnTo>
                  <a:lnTo>
                    <a:pt x="239538" y="1"/>
                  </a:lnTo>
                  <a:lnTo>
                    <a:pt x="198976" y="20181"/>
                  </a:lnTo>
                  <a:lnTo>
                    <a:pt x="158414" y="1"/>
                  </a:lnTo>
                  <a:lnTo>
                    <a:pt x="117852" y="20181"/>
                  </a:lnTo>
                  <a:lnTo>
                    <a:pt x="7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238125" y="3389725"/>
              <a:ext cx="6987375" cy="645800"/>
            </a:xfrm>
            <a:custGeom>
              <a:avLst/>
              <a:gdLst/>
              <a:ahLst/>
              <a:cxnLst/>
              <a:rect l="l" t="t" r="r" b="b"/>
              <a:pathLst>
                <a:path w="279495" h="25832" extrusionOk="0">
                  <a:moveTo>
                    <a:pt x="77290" y="1"/>
                  </a:moveTo>
                  <a:lnTo>
                    <a:pt x="36728" y="20181"/>
                  </a:lnTo>
                  <a:lnTo>
                    <a:pt x="0" y="1817"/>
                  </a:lnTo>
                  <a:lnTo>
                    <a:pt x="0" y="7468"/>
                  </a:lnTo>
                  <a:lnTo>
                    <a:pt x="36728" y="25831"/>
                  </a:lnTo>
                  <a:lnTo>
                    <a:pt x="77290" y="5651"/>
                  </a:lnTo>
                  <a:lnTo>
                    <a:pt x="117852" y="25831"/>
                  </a:lnTo>
                  <a:lnTo>
                    <a:pt x="158414" y="5651"/>
                  </a:lnTo>
                  <a:lnTo>
                    <a:pt x="198976" y="25831"/>
                  </a:lnTo>
                  <a:lnTo>
                    <a:pt x="239538" y="5651"/>
                  </a:lnTo>
                  <a:lnTo>
                    <a:pt x="279494" y="25630"/>
                  </a:lnTo>
                  <a:lnTo>
                    <a:pt x="279494" y="19979"/>
                  </a:lnTo>
                  <a:lnTo>
                    <a:pt x="239538" y="1"/>
                  </a:lnTo>
                  <a:lnTo>
                    <a:pt x="198976" y="20181"/>
                  </a:lnTo>
                  <a:lnTo>
                    <a:pt x="158414" y="1"/>
                  </a:lnTo>
                  <a:lnTo>
                    <a:pt x="117852" y="20181"/>
                  </a:lnTo>
                  <a:lnTo>
                    <a:pt x="7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923"/>
        <p:cNvGrpSpPr/>
        <p:nvPr/>
      </p:nvGrpSpPr>
      <p:grpSpPr>
        <a:xfrm>
          <a:off x="0" y="0"/>
          <a:ext cx="0" cy="0"/>
          <a:chOff x="0" y="0"/>
          <a:chExt cx="0" cy="0"/>
        </a:xfrm>
      </p:grpSpPr>
      <p:sp>
        <p:nvSpPr>
          <p:cNvPr id="924" name="Google Shape;924;p15"/>
          <p:cNvSpPr txBox="1">
            <a:spLocks noGrp="1"/>
          </p:cNvSpPr>
          <p:nvPr>
            <p:ph type="title"/>
          </p:nvPr>
        </p:nvSpPr>
        <p:spPr>
          <a:xfrm>
            <a:off x="2364750" y="3326761"/>
            <a:ext cx="4414500" cy="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25" name="Google Shape;925;p15"/>
          <p:cNvSpPr txBox="1">
            <a:spLocks noGrp="1"/>
          </p:cNvSpPr>
          <p:nvPr>
            <p:ph type="subTitle" idx="1"/>
          </p:nvPr>
        </p:nvSpPr>
        <p:spPr>
          <a:xfrm>
            <a:off x="2364750" y="1405139"/>
            <a:ext cx="4414500" cy="14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926" name="Google Shape;926;p15"/>
          <p:cNvGrpSpPr/>
          <p:nvPr/>
        </p:nvGrpSpPr>
        <p:grpSpPr>
          <a:xfrm rot="10800000">
            <a:off x="6544424" y="394345"/>
            <a:ext cx="1582324" cy="407498"/>
            <a:chOff x="179950" y="1944175"/>
            <a:chExt cx="7124375" cy="1834750"/>
          </a:xfrm>
        </p:grpSpPr>
        <p:sp>
          <p:nvSpPr>
            <p:cNvPr id="927" name="Google Shape;927;p15"/>
            <p:cNvSpPr/>
            <p:nvPr/>
          </p:nvSpPr>
          <p:spPr>
            <a:xfrm>
              <a:off x="179950" y="1944175"/>
              <a:ext cx="399475" cy="341625"/>
            </a:xfrm>
            <a:custGeom>
              <a:avLst/>
              <a:gdLst/>
              <a:ahLst/>
              <a:cxnLst/>
              <a:rect l="l" t="t" r="r" b="b"/>
              <a:pathLst>
                <a:path w="15979" h="13665" extrusionOk="0">
                  <a:moveTo>
                    <a:pt x="9153" y="0"/>
                  </a:moveTo>
                  <a:cubicBezTo>
                    <a:pt x="3103" y="0"/>
                    <a:pt x="0" y="7446"/>
                    <a:pt x="4344" y="11635"/>
                  </a:cubicBezTo>
                  <a:cubicBezTo>
                    <a:pt x="5748" y="13039"/>
                    <a:pt x="7460" y="13665"/>
                    <a:pt x="9134" y="13665"/>
                  </a:cubicBezTo>
                  <a:cubicBezTo>
                    <a:pt x="12639" y="13665"/>
                    <a:pt x="15978" y="10920"/>
                    <a:pt x="15978" y="6826"/>
                  </a:cubicBezTo>
                  <a:cubicBezTo>
                    <a:pt x="15978"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a:off x="854750" y="1944175"/>
              <a:ext cx="399500" cy="341625"/>
            </a:xfrm>
            <a:custGeom>
              <a:avLst/>
              <a:gdLst/>
              <a:ahLst/>
              <a:cxnLst/>
              <a:rect l="l" t="t" r="r" b="b"/>
              <a:pathLst>
                <a:path w="15980" h="13665" extrusionOk="0">
                  <a:moveTo>
                    <a:pt x="9153" y="0"/>
                  </a:moveTo>
                  <a:cubicBezTo>
                    <a:pt x="2948" y="0"/>
                    <a:pt x="1" y="7446"/>
                    <a:pt x="4189" y="11635"/>
                  </a:cubicBezTo>
                  <a:cubicBezTo>
                    <a:pt x="5593" y="13039"/>
                    <a:pt x="7321" y="13665"/>
                    <a:pt x="9017" y="13665"/>
                  </a:cubicBezTo>
                  <a:cubicBezTo>
                    <a:pt x="12569" y="13665"/>
                    <a:pt x="15979" y="10920"/>
                    <a:pt x="15979" y="6826"/>
                  </a:cubicBezTo>
                  <a:cubicBezTo>
                    <a:pt x="15979" y="3103"/>
                    <a:pt x="12877"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a:off x="1525700" y="1944175"/>
              <a:ext cx="399475" cy="341625"/>
            </a:xfrm>
            <a:custGeom>
              <a:avLst/>
              <a:gdLst/>
              <a:ahLst/>
              <a:cxnLst/>
              <a:rect l="l" t="t" r="r" b="b"/>
              <a:pathLst>
                <a:path w="15979" h="13665" extrusionOk="0">
                  <a:moveTo>
                    <a:pt x="9153" y="0"/>
                  </a:moveTo>
                  <a:cubicBezTo>
                    <a:pt x="3103" y="0"/>
                    <a:pt x="0" y="7446"/>
                    <a:pt x="4344" y="11635"/>
                  </a:cubicBezTo>
                  <a:cubicBezTo>
                    <a:pt x="5698" y="13039"/>
                    <a:pt x="7392" y="13665"/>
                    <a:pt x="9065" y="13665"/>
                  </a:cubicBezTo>
                  <a:cubicBezTo>
                    <a:pt x="12568" y="13665"/>
                    <a:pt x="15979" y="10920"/>
                    <a:pt x="15979" y="6826"/>
                  </a:cubicBezTo>
                  <a:cubicBezTo>
                    <a:pt x="15979"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a:off x="2196625" y="1944175"/>
              <a:ext cx="399500" cy="341625"/>
            </a:xfrm>
            <a:custGeom>
              <a:avLst/>
              <a:gdLst/>
              <a:ahLst/>
              <a:cxnLst/>
              <a:rect l="l" t="t" r="r" b="b"/>
              <a:pathLst>
                <a:path w="15980" h="13665" extrusionOk="0">
                  <a:moveTo>
                    <a:pt x="9153" y="0"/>
                  </a:moveTo>
                  <a:cubicBezTo>
                    <a:pt x="3103" y="0"/>
                    <a:pt x="1" y="7446"/>
                    <a:pt x="4344" y="11635"/>
                  </a:cubicBezTo>
                  <a:cubicBezTo>
                    <a:pt x="5748" y="13039"/>
                    <a:pt x="7460" y="13665"/>
                    <a:pt x="9134" y="13665"/>
                  </a:cubicBezTo>
                  <a:cubicBezTo>
                    <a:pt x="12640" y="13665"/>
                    <a:pt x="15979" y="10920"/>
                    <a:pt x="15979" y="6826"/>
                  </a:cubicBezTo>
                  <a:cubicBezTo>
                    <a:pt x="15979" y="3103"/>
                    <a:pt x="13032"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a:off x="2871450" y="1944175"/>
              <a:ext cx="399475" cy="341625"/>
            </a:xfrm>
            <a:custGeom>
              <a:avLst/>
              <a:gdLst/>
              <a:ahLst/>
              <a:cxnLst/>
              <a:rect l="l" t="t" r="r" b="b"/>
              <a:pathLst>
                <a:path w="15979" h="13665" extrusionOk="0">
                  <a:moveTo>
                    <a:pt x="9153" y="0"/>
                  </a:moveTo>
                  <a:cubicBezTo>
                    <a:pt x="2948" y="0"/>
                    <a:pt x="0" y="7446"/>
                    <a:pt x="4189" y="11635"/>
                  </a:cubicBezTo>
                  <a:cubicBezTo>
                    <a:pt x="5593" y="13039"/>
                    <a:pt x="7321" y="13665"/>
                    <a:pt x="9017" y="13665"/>
                  </a:cubicBezTo>
                  <a:cubicBezTo>
                    <a:pt x="12568" y="13665"/>
                    <a:pt x="15979" y="10920"/>
                    <a:pt x="15979" y="6826"/>
                  </a:cubicBezTo>
                  <a:cubicBezTo>
                    <a:pt x="15979"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a:off x="3542400" y="1944175"/>
              <a:ext cx="399475" cy="341625"/>
            </a:xfrm>
            <a:custGeom>
              <a:avLst/>
              <a:gdLst/>
              <a:ahLst/>
              <a:cxnLst/>
              <a:rect l="l" t="t" r="r" b="b"/>
              <a:pathLst>
                <a:path w="15979" h="13665" extrusionOk="0">
                  <a:moveTo>
                    <a:pt x="9153" y="0"/>
                  </a:moveTo>
                  <a:cubicBezTo>
                    <a:pt x="3103" y="0"/>
                    <a:pt x="0" y="7446"/>
                    <a:pt x="4344" y="11635"/>
                  </a:cubicBezTo>
                  <a:cubicBezTo>
                    <a:pt x="5748" y="13039"/>
                    <a:pt x="7460" y="13665"/>
                    <a:pt x="9134" y="13665"/>
                  </a:cubicBezTo>
                  <a:cubicBezTo>
                    <a:pt x="12639" y="13665"/>
                    <a:pt x="15978" y="10920"/>
                    <a:pt x="15978" y="6826"/>
                  </a:cubicBezTo>
                  <a:cubicBezTo>
                    <a:pt x="15978"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a:off x="4213325" y="1944175"/>
              <a:ext cx="399475" cy="341625"/>
            </a:xfrm>
            <a:custGeom>
              <a:avLst/>
              <a:gdLst/>
              <a:ahLst/>
              <a:cxnLst/>
              <a:rect l="l" t="t" r="r" b="b"/>
              <a:pathLst>
                <a:path w="15979" h="13665" extrusionOk="0">
                  <a:moveTo>
                    <a:pt x="9153" y="0"/>
                  </a:moveTo>
                  <a:cubicBezTo>
                    <a:pt x="3103" y="0"/>
                    <a:pt x="1" y="7446"/>
                    <a:pt x="4344" y="11635"/>
                  </a:cubicBezTo>
                  <a:cubicBezTo>
                    <a:pt x="5748" y="13039"/>
                    <a:pt x="7460" y="13665"/>
                    <a:pt x="9134" y="13665"/>
                  </a:cubicBezTo>
                  <a:cubicBezTo>
                    <a:pt x="12639" y="13665"/>
                    <a:pt x="15979" y="10920"/>
                    <a:pt x="15979" y="6826"/>
                  </a:cubicBezTo>
                  <a:cubicBezTo>
                    <a:pt x="15979" y="3103"/>
                    <a:pt x="13032"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a:off x="4888150" y="1944175"/>
              <a:ext cx="399475" cy="341625"/>
            </a:xfrm>
            <a:custGeom>
              <a:avLst/>
              <a:gdLst/>
              <a:ahLst/>
              <a:cxnLst/>
              <a:rect l="l" t="t" r="r" b="b"/>
              <a:pathLst>
                <a:path w="15979" h="13665" extrusionOk="0">
                  <a:moveTo>
                    <a:pt x="9153" y="0"/>
                  </a:moveTo>
                  <a:cubicBezTo>
                    <a:pt x="2948" y="0"/>
                    <a:pt x="0" y="7446"/>
                    <a:pt x="4189" y="11635"/>
                  </a:cubicBezTo>
                  <a:cubicBezTo>
                    <a:pt x="5593" y="13039"/>
                    <a:pt x="7321" y="13665"/>
                    <a:pt x="9017" y="13665"/>
                  </a:cubicBezTo>
                  <a:cubicBezTo>
                    <a:pt x="12568" y="13665"/>
                    <a:pt x="15979" y="10920"/>
                    <a:pt x="15979" y="6826"/>
                  </a:cubicBezTo>
                  <a:cubicBezTo>
                    <a:pt x="15979"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
            <p:cNvSpPr/>
            <p:nvPr/>
          </p:nvSpPr>
          <p:spPr>
            <a:xfrm>
              <a:off x="5559075" y="1944175"/>
              <a:ext cx="399500" cy="341625"/>
            </a:xfrm>
            <a:custGeom>
              <a:avLst/>
              <a:gdLst/>
              <a:ahLst/>
              <a:cxnLst/>
              <a:rect l="l" t="t" r="r" b="b"/>
              <a:pathLst>
                <a:path w="15980" h="13665" extrusionOk="0">
                  <a:moveTo>
                    <a:pt x="9153" y="0"/>
                  </a:moveTo>
                  <a:cubicBezTo>
                    <a:pt x="3103" y="0"/>
                    <a:pt x="1" y="7446"/>
                    <a:pt x="4344" y="11635"/>
                  </a:cubicBezTo>
                  <a:cubicBezTo>
                    <a:pt x="5748" y="13039"/>
                    <a:pt x="7460" y="13665"/>
                    <a:pt x="9134" y="13665"/>
                  </a:cubicBezTo>
                  <a:cubicBezTo>
                    <a:pt x="12640" y="13665"/>
                    <a:pt x="15979" y="10920"/>
                    <a:pt x="15979" y="6826"/>
                  </a:cubicBezTo>
                  <a:cubicBezTo>
                    <a:pt x="15979" y="3103"/>
                    <a:pt x="12877"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a:off x="6230025" y="1944175"/>
              <a:ext cx="403350" cy="341625"/>
            </a:xfrm>
            <a:custGeom>
              <a:avLst/>
              <a:gdLst/>
              <a:ahLst/>
              <a:cxnLst/>
              <a:rect l="l" t="t" r="r" b="b"/>
              <a:pathLst>
                <a:path w="16134" h="13665" extrusionOk="0">
                  <a:moveTo>
                    <a:pt x="9153" y="0"/>
                  </a:moveTo>
                  <a:cubicBezTo>
                    <a:pt x="3103" y="0"/>
                    <a:pt x="0" y="7446"/>
                    <a:pt x="4344" y="11635"/>
                  </a:cubicBezTo>
                  <a:cubicBezTo>
                    <a:pt x="5748" y="13039"/>
                    <a:pt x="7476" y="13665"/>
                    <a:pt x="9172" y="13665"/>
                  </a:cubicBezTo>
                  <a:cubicBezTo>
                    <a:pt x="12723" y="13665"/>
                    <a:pt x="16134" y="10920"/>
                    <a:pt x="16134" y="6826"/>
                  </a:cubicBezTo>
                  <a:cubicBezTo>
                    <a:pt x="16134" y="3103"/>
                    <a:pt x="13031"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a:off x="6904825" y="1944175"/>
              <a:ext cx="399500" cy="341625"/>
            </a:xfrm>
            <a:custGeom>
              <a:avLst/>
              <a:gdLst/>
              <a:ahLst/>
              <a:cxnLst/>
              <a:rect l="l" t="t" r="r" b="b"/>
              <a:pathLst>
                <a:path w="15980" h="13665" extrusionOk="0">
                  <a:moveTo>
                    <a:pt x="9154" y="0"/>
                  </a:moveTo>
                  <a:cubicBezTo>
                    <a:pt x="2948" y="0"/>
                    <a:pt x="1" y="7446"/>
                    <a:pt x="4345" y="11635"/>
                  </a:cubicBezTo>
                  <a:cubicBezTo>
                    <a:pt x="5698" y="13039"/>
                    <a:pt x="7393" y="13665"/>
                    <a:pt x="9066" y="13665"/>
                  </a:cubicBezTo>
                  <a:cubicBezTo>
                    <a:pt x="12569" y="13665"/>
                    <a:pt x="15979" y="10920"/>
                    <a:pt x="15979" y="6826"/>
                  </a:cubicBezTo>
                  <a:cubicBezTo>
                    <a:pt x="15979" y="3103"/>
                    <a:pt x="12877" y="0"/>
                    <a:pt x="9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a:off x="179950" y="2688775"/>
              <a:ext cx="399475" cy="341650"/>
            </a:xfrm>
            <a:custGeom>
              <a:avLst/>
              <a:gdLst/>
              <a:ahLst/>
              <a:cxnLst/>
              <a:rect l="l" t="t" r="r" b="b"/>
              <a:pathLst>
                <a:path w="15979" h="13666" extrusionOk="0">
                  <a:moveTo>
                    <a:pt x="9153" y="1"/>
                  </a:moveTo>
                  <a:cubicBezTo>
                    <a:pt x="3103" y="1"/>
                    <a:pt x="0" y="7447"/>
                    <a:pt x="4344" y="11636"/>
                  </a:cubicBezTo>
                  <a:cubicBezTo>
                    <a:pt x="5748" y="13040"/>
                    <a:pt x="7460" y="13666"/>
                    <a:pt x="9134" y="13666"/>
                  </a:cubicBezTo>
                  <a:cubicBezTo>
                    <a:pt x="12639" y="13666"/>
                    <a:pt x="15978" y="10921"/>
                    <a:pt x="15978" y="6827"/>
                  </a:cubicBezTo>
                  <a:cubicBezTo>
                    <a:pt x="15978"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a:off x="854750" y="2688775"/>
              <a:ext cx="399500" cy="341650"/>
            </a:xfrm>
            <a:custGeom>
              <a:avLst/>
              <a:gdLst/>
              <a:ahLst/>
              <a:cxnLst/>
              <a:rect l="l" t="t" r="r" b="b"/>
              <a:pathLst>
                <a:path w="15980" h="13666" extrusionOk="0">
                  <a:moveTo>
                    <a:pt x="9153" y="1"/>
                  </a:moveTo>
                  <a:cubicBezTo>
                    <a:pt x="2948" y="1"/>
                    <a:pt x="1" y="7447"/>
                    <a:pt x="4189" y="11636"/>
                  </a:cubicBezTo>
                  <a:cubicBezTo>
                    <a:pt x="5593" y="13040"/>
                    <a:pt x="7321" y="13666"/>
                    <a:pt x="9017" y="13666"/>
                  </a:cubicBezTo>
                  <a:cubicBezTo>
                    <a:pt x="12569" y="13666"/>
                    <a:pt x="15979" y="10921"/>
                    <a:pt x="15979" y="6827"/>
                  </a:cubicBezTo>
                  <a:cubicBezTo>
                    <a:pt x="15979" y="3103"/>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a:off x="1525700" y="2688775"/>
              <a:ext cx="399475" cy="341650"/>
            </a:xfrm>
            <a:custGeom>
              <a:avLst/>
              <a:gdLst/>
              <a:ahLst/>
              <a:cxnLst/>
              <a:rect l="l" t="t" r="r" b="b"/>
              <a:pathLst>
                <a:path w="15979" h="13666" extrusionOk="0">
                  <a:moveTo>
                    <a:pt x="9153" y="1"/>
                  </a:moveTo>
                  <a:cubicBezTo>
                    <a:pt x="3103" y="1"/>
                    <a:pt x="0" y="7447"/>
                    <a:pt x="4344" y="11636"/>
                  </a:cubicBezTo>
                  <a:cubicBezTo>
                    <a:pt x="5698" y="13040"/>
                    <a:pt x="7392" y="13666"/>
                    <a:pt x="9065" y="13666"/>
                  </a:cubicBezTo>
                  <a:cubicBezTo>
                    <a:pt x="12568" y="13666"/>
                    <a:pt x="15979" y="10921"/>
                    <a:pt x="15979" y="6827"/>
                  </a:cubicBezTo>
                  <a:cubicBezTo>
                    <a:pt x="15979"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a:off x="2196625" y="2688775"/>
              <a:ext cx="399500" cy="341650"/>
            </a:xfrm>
            <a:custGeom>
              <a:avLst/>
              <a:gdLst/>
              <a:ahLst/>
              <a:cxnLst/>
              <a:rect l="l" t="t" r="r" b="b"/>
              <a:pathLst>
                <a:path w="15980" h="13666" extrusionOk="0">
                  <a:moveTo>
                    <a:pt x="9153" y="1"/>
                  </a:moveTo>
                  <a:cubicBezTo>
                    <a:pt x="3103" y="1"/>
                    <a:pt x="1" y="7447"/>
                    <a:pt x="4344" y="11636"/>
                  </a:cubicBezTo>
                  <a:cubicBezTo>
                    <a:pt x="5748" y="13040"/>
                    <a:pt x="7460" y="13666"/>
                    <a:pt x="9134" y="13666"/>
                  </a:cubicBezTo>
                  <a:cubicBezTo>
                    <a:pt x="12640" y="13666"/>
                    <a:pt x="15979" y="10921"/>
                    <a:pt x="15979" y="6827"/>
                  </a:cubicBezTo>
                  <a:cubicBezTo>
                    <a:pt x="15979" y="3103"/>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p:nvPr/>
          </p:nvSpPr>
          <p:spPr>
            <a:xfrm>
              <a:off x="2871450" y="2688775"/>
              <a:ext cx="399475" cy="341650"/>
            </a:xfrm>
            <a:custGeom>
              <a:avLst/>
              <a:gdLst/>
              <a:ahLst/>
              <a:cxnLst/>
              <a:rect l="l" t="t" r="r" b="b"/>
              <a:pathLst>
                <a:path w="15979" h="13666" extrusionOk="0">
                  <a:moveTo>
                    <a:pt x="9153" y="1"/>
                  </a:moveTo>
                  <a:cubicBezTo>
                    <a:pt x="2948" y="1"/>
                    <a:pt x="0" y="7447"/>
                    <a:pt x="4189" y="11636"/>
                  </a:cubicBezTo>
                  <a:cubicBezTo>
                    <a:pt x="5593" y="13040"/>
                    <a:pt x="7321" y="13666"/>
                    <a:pt x="9017" y="13666"/>
                  </a:cubicBezTo>
                  <a:cubicBezTo>
                    <a:pt x="12568" y="13666"/>
                    <a:pt x="15979" y="10921"/>
                    <a:pt x="15979" y="6827"/>
                  </a:cubicBezTo>
                  <a:cubicBezTo>
                    <a:pt x="15979"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a:off x="3542400" y="2688775"/>
              <a:ext cx="399475" cy="341650"/>
            </a:xfrm>
            <a:custGeom>
              <a:avLst/>
              <a:gdLst/>
              <a:ahLst/>
              <a:cxnLst/>
              <a:rect l="l" t="t" r="r" b="b"/>
              <a:pathLst>
                <a:path w="15979" h="13666" extrusionOk="0">
                  <a:moveTo>
                    <a:pt x="9153" y="1"/>
                  </a:moveTo>
                  <a:cubicBezTo>
                    <a:pt x="3103" y="1"/>
                    <a:pt x="0" y="7447"/>
                    <a:pt x="4344" y="11636"/>
                  </a:cubicBezTo>
                  <a:cubicBezTo>
                    <a:pt x="5748" y="13040"/>
                    <a:pt x="7460" y="13666"/>
                    <a:pt x="9134" y="13666"/>
                  </a:cubicBezTo>
                  <a:cubicBezTo>
                    <a:pt x="12639" y="13666"/>
                    <a:pt x="15978" y="10921"/>
                    <a:pt x="15978" y="6827"/>
                  </a:cubicBezTo>
                  <a:cubicBezTo>
                    <a:pt x="15978"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a:off x="4213325" y="2688775"/>
              <a:ext cx="399475" cy="341650"/>
            </a:xfrm>
            <a:custGeom>
              <a:avLst/>
              <a:gdLst/>
              <a:ahLst/>
              <a:cxnLst/>
              <a:rect l="l" t="t" r="r" b="b"/>
              <a:pathLst>
                <a:path w="15979" h="13666" extrusionOk="0">
                  <a:moveTo>
                    <a:pt x="9153" y="1"/>
                  </a:moveTo>
                  <a:cubicBezTo>
                    <a:pt x="3103" y="1"/>
                    <a:pt x="1" y="7447"/>
                    <a:pt x="4344" y="11636"/>
                  </a:cubicBezTo>
                  <a:cubicBezTo>
                    <a:pt x="5748" y="13040"/>
                    <a:pt x="7460" y="13666"/>
                    <a:pt x="9134" y="13666"/>
                  </a:cubicBezTo>
                  <a:cubicBezTo>
                    <a:pt x="12639" y="13666"/>
                    <a:pt x="15979" y="10921"/>
                    <a:pt x="15979" y="6827"/>
                  </a:cubicBezTo>
                  <a:cubicBezTo>
                    <a:pt x="15979" y="3103"/>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a:off x="4888150" y="2688775"/>
              <a:ext cx="399475" cy="341650"/>
            </a:xfrm>
            <a:custGeom>
              <a:avLst/>
              <a:gdLst/>
              <a:ahLst/>
              <a:cxnLst/>
              <a:rect l="l" t="t" r="r" b="b"/>
              <a:pathLst>
                <a:path w="15979" h="13666" extrusionOk="0">
                  <a:moveTo>
                    <a:pt x="9153" y="1"/>
                  </a:moveTo>
                  <a:cubicBezTo>
                    <a:pt x="2948" y="1"/>
                    <a:pt x="0" y="7447"/>
                    <a:pt x="4189" y="11636"/>
                  </a:cubicBezTo>
                  <a:cubicBezTo>
                    <a:pt x="5593" y="13040"/>
                    <a:pt x="7321" y="13666"/>
                    <a:pt x="9017" y="13666"/>
                  </a:cubicBezTo>
                  <a:cubicBezTo>
                    <a:pt x="12568" y="13666"/>
                    <a:pt x="15979" y="10921"/>
                    <a:pt x="15979" y="6827"/>
                  </a:cubicBezTo>
                  <a:cubicBezTo>
                    <a:pt x="15979"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a:off x="5559075" y="2688775"/>
              <a:ext cx="399500" cy="341650"/>
            </a:xfrm>
            <a:custGeom>
              <a:avLst/>
              <a:gdLst/>
              <a:ahLst/>
              <a:cxnLst/>
              <a:rect l="l" t="t" r="r" b="b"/>
              <a:pathLst>
                <a:path w="15980" h="13666" extrusionOk="0">
                  <a:moveTo>
                    <a:pt x="9153" y="1"/>
                  </a:moveTo>
                  <a:cubicBezTo>
                    <a:pt x="3103" y="1"/>
                    <a:pt x="1" y="7447"/>
                    <a:pt x="4344" y="11636"/>
                  </a:cubicBezTo>
                  <a:cubicBezTo>
                    <a:pt x="5748" y="13040"/>
                    <a:pt x="7460" y="13666"/>
                    <a:pt x="9134" y="13666"/>
                  </a:cubicBezTo>
                  <a:cubicBezTo>
                    <a:pt x="12640" y="13666"/>
                    <a:pt x="15979" y="10921"/>
                    <a:pt x="15979" y="6827"/>
                  </a:cubicBezTo>
                  <a:cubicBezTo>
                    <a:pt x="15979" y="3103"/>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a:off x="6230025" y="2688775"/>
              <a:ext cx="403350" cy="341650"/>
            </a:xfrm>
            <a:custGeom>
              <a:avLst/>
              <a:gdLst/>
              <a:ahLst/>
              <a:cxnLst/>
              <a:rect l="l" t="t" r="r" b="b"/>
              <a:pathLst>
                <a:path w="16134" h="13666" extrusionOk="0">
                  <a:moveTo>
                    <a:pt x="9153" y="1"/>
                  </a:moveTo>
                  <a:cubicBezTo>
                    <a:pt x="3103" y="1"/>
                    <a:pt x="0" y="7447"/>
                    <a:pt x="4344" y="11636"/>
                  </a:cubicBezTo>
                  <a:cubicBezTo>
                    <a:pt x="5748" y="13040"/>
                    <a:pt x="7476" y="13666"/>
                    <a:pt x="9172" y="13666"/>
                  </a:cubicBezTo>
                  <a:cubicBezTo>
                    <a:pt x="12723" y="13666"/>
                    <a:pt x="16134" y="10921"/>
                    <a:pt x="16134" y="6827"/>
                  </a:cubicBezTo>
                  <a:cubicBezTo>
                    <a:pt x="16134" y="3103"/>
                    <a:pt x="13031"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a:off x="6904825" y="2688775"/>
              <a:ext cx="399500" cy="341650"/>
            </a:xfrm>
            <a:custGeom>
              <a:avLst/>
              <a:gdLst/>
              <a:ahLst/>
              <a:cxnLst/>
              <a:rect l="l" t="t" r="r" b="b"/>
              <a:pathLst>
                <a:path w="15980" h="13666" extrusionOk="0">
                  <a:moveTo>
                    <a:pt x="9154" y="1"/>
                  </a:moveTo>
                  <a:cubicBezTo>
                    <a:pt x="2948" y="1"/>
                    <a:pt x="1" y="7447"/>
                    <a:pt x="4345" y="11636"/>
                  </a:cubicBezTo>
                  <a:cubicBezTo>
                    <a:pt x="5698" y="13040"/>
                    <a:pt x="7393" y="13666"/>
                    <a:pt x="9066" y="13666"/>
                  </a:cubicBezTo>
                  <a:cubicBezTo>
                    <a:pt x="12569" y="13666"/>
                    <a:pt x="15979" y="10921"/>
                    <a:pt x="15979" y="6827"/>
                  </a:cubicBezTo>
                  <a:cubicBezTo>
                    <a:pt x="15979" y="3103"/>
                    <a:pt x="12877" y="1"/>
                    <a:pt x="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a:off x="179950" y="3437275"/>
              <a:ext cx="399475" cy="341650"/>
            </a:xfrm>
            <a:custGeom>
              <a:avLst/>
              <a:gdLst/>
              <a:ahLst/>
              <a:cxnLst/>
              <a:rect l="l" t="t" r="r" b="b"/>
              <a:pathLst>
                <a:path w="15979" h="13666" extrusionOk="0">
                  <a:moveTo>
                    <a:pt x="9153" y="1"/>
                  </a:moveTo>
                  <a:cubicBezTo>
                    <a:pt x="3103" y="1"/>
                    <a:pt x="0" y="7292"/>
                    <a:pt x="4344" y="11636"/>
                  </a:cubicBezTo>
                  <a:cubicBezTo>
                    <a:pt x="5748" y="13040"/>
                    <a:pt x="7460" y="13666"/>
                    <a:pt x="9134" y="13666"/>
                  </a:cubicBezTo>
                  <a:cubicBezTo>
                    <a:pt x="12639" y="13666"/>
                    <a:pt x="15978" y="10921"/>
                    <a:pt x="15978" y="6827"/>
                  </a:cubicBezTo>
                  <a:cubicBezTo>
                    <a:pt x="15978"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a:off x="854750" y="3437275"/>
              <a:ext cx="399500" cy="341650"/>
            </a:xfrm>
            <a:custGeom>
              <a:avLst/>
              <a:gdLst/>
              <a:ahLst/>
              <a:cxnLst/>
              <a:rect l="l" t="t" r="r" b="b"/>
              <a:pathLst>
                <a:path w="15980" h="13666" extrusionOk="0">
                  <a:moveTo>
                    <a:pt x="9153" y="1"/>
                  </a:moveTo>
                  <a:cubicBezTo>
                    <a:pt x="2948" y="1"/>
                    <a:pt x="1" y="7292"/>
                    <a:pt x="4189" y="11636"/>
                  </a:cubicBezTo>
                  <a:cubicBezTo>
                    <a:pt x="5593" y="13040"/>
                    <a:pt x="7321" y="13666"/>
                    <a:pt x="9017" y="13666"/>
                  </a:cubicBezTo>
                  <a:cubicBezTo>
                    <a:pt x="12569" y="13666"/>
                    <a:pt x="15979" y="10921"/>
                    <a:pt x="15979" y="6827"/>
                  </a:cubicBezTo>
                  <a:cubicBezTo>
                    <a:pt x="15979" y="2948"/>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a:off x="1525700" y="3437275"/>
              <a:ext cx="399475" cy="341650"/>
            </a:xfrm>
            <a:custGeom>
              <a:avLst/>
              <a:gdLst/>
              <a:ahLst/>
              <a:cxnLst/>
              <a:rect l="l" t="t" r="r" b="b"/>
              <a:pathLst>
                <a:path w="15979" h="13666" extrusionOk="0">
                  <a:moveTo>
                    <a:pt x="9153" y="1"/>
                  </a:moveTo>
                  <a:cubicBezTo>
                    <a:pt x="3103" y="1"/>
                    <a:pt x="0" y="7292"/>
                    <a:pt x="4344" y="11636"/>
                  </a:cubicBezTo>
                  <a:cubicBezTo>
                    <a:pt x="5698" y="13040"/>
                    <a:pt x="7392" y="13666"/>
                    <a:pt x="9065" y="13666"/>
                  </a:cubicBezTo>
                  <a:cubicBezTo>
                    <a:pt x="12568" y="13666"/>
                    <a:pt x="15979" y="10921"/>
                    <a:pt x="15979" y="6827"/>
                  </a:cubicBezTo>
                  <a:cubicBezTo>
                    <a:pt x="15979"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a:off x="2196625" y="3437275"/>
              <a:ext cx="399500" cy="341650"/>
            </a:xfrm>
            <a:custGeom>
              <a:avLst/>
              <a:gdLst/>
              <a:ahLst/>
              <a:cxnLst/>
              <a:rect l="l" t="t" r="r" b="b"/>
              <a:pathLst>
                <a:path w="15980" h="13666" extrusionOk="0">
                  <a:moveTo>
                    <a:pt x="9153" y="1"/>
                  </a:moveTo>
                  <a:cubicBezTo>
                    <a:pt x="3103" y="1"/>
                    <a:pt x="1" y="7292"/>
                    <a:pt x="4344" y="11636"/>
                  </a:cubicBezTo>
                  <a:cubicBezTo>
                    <a:pt x="5748" y="13040"/>
                    <a:pt x="7460" y="13666"/>
                    <a:pt x="9134" y="13666"/>
                  </a:cubicBezTo>
                  <a:cubicBezTo>
                    <a:pt x="12640" y="13666"/>
                    <a:pt x="15979" y="10921"/>
                    <a:pt x="15979" y="6827"/>
                  </a:cubicBezTo>
                  <a:cubicBezTo>
                    <a:pt x="15979" y="2948"/>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a:off x="2871450" y="3437275"/>
              <a:ext cx="399475" cy="341650"/>
            </a:xfrm>
            <a:custGeom>
              <a:avLst/>
              <a:gdLst/>
              <a:ahLst/>
              <a:cxnLst/>
              <a:rect l="l" t="t" r="r" b="b"/>
              <a:pathLst>
                <a:path w="15979" h="13666" extrusionOk="0">
                  <a:moveTo>
                    <a:pt x="9153" y="1"/>
                  </a:moveTo>
                  <a:cubicBezTo>
                    <a:pt x="2948" y="1"/>
                    <a:pt x="0" y="7292"/>
                    <a:pt x="4189" y="11636"/>
                  </a:cubicBezTo>
                  <a:cubicBezTo>
                    <a:pt x="5593" y="13040"/>
                    <a:pt x="7321" y="13666"/>
                    <a:pt x="9017" y="13666"/>
                  </a:cubicBezTo>
                  <a:cubicBezTo>
                    <a:pt x="12568" y="13666"/>
                    <a:pt x="15979" y="10921"/>
                    <a:pt x="15979" y="6827"/>
                  </a:cubicBezTo>
                  <a:cubicBezTo>
                    <a:pt x="15979"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a:off x="3542400" y="3437275"/>
              <a:ext cx="399475" cy="341650"/>
            </a:xfrm>
            <a:custGeom>
              <a:avLst/>
              <a:gdLst/>
              <a:ahLst/>
              <a:cxnLst/>
              <a:rect l="l" t="t" r="r" b="b"/>
              <a:pathLst>
                <a:path w="15979" h="13666" extrusionOk="0">
                  <a:moveTo>
                    <a:pt x="9153" y="1"/>
                  </a:moveTo>
                  <a:cubicBezTo>
                    <a:pt x="3103" y="1"/>
                    <a:pt x="0" y="7292"/>
                    <a:pt x="4344" y="11636"/>
                  </a:cubicBezTo>
                  <a:cubicBezTo>
                    <a:pt x="5748" y="13040"/>
                    <a:pt x="7460" y="13666"/>
                    <a:pt x="9134" y="13666"/>
                  </a:cubicBezTo>
                  <a:cubicBezTo>
                    <a:pt x="12639" y="13666"/>
                    <a:pt x="15978" y="10921"/>
                    <a:pt x="15978" y="6827"/>
                  </a:cubicBezTo>
                  <a:cubicBezTo>
                    <a:pt x="15978"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a:off x="4213325" y="3437275"/>
              <a:ext cx="399475" cy="341650"/>
            </a:xfrm>
            <a:custGeom>
              <a:avLst/>
              <a:gdLst/>
              <a:ahLst/>
              <a:cxnLst/>
              <a:rect l="l" t="t" r="r" b="b"/>
              <a:pathLst>
                <a:path w="15979" h="13666" extrusionOk="0">
                  <a:moveTo>
                    <a:pt x="9153" y="1"/>
                  </a:moveTo>
                  <a:cubicBezTo>
                    <a:pt x="3103" y="1"/>
                    <a:pt x="1" y="7292"/>
                    <a:pt x="4344" y="11636"/>
                  </a:cubicBezTo>
                  <a:cubicBezTo>
                    <a:pt x="5748" y="13040"/>
                    <a:pt x="7460" y="13666"/>
                    <a:pt x="9134" y="13666"/>
                  </a:cubicBezTo>
                  <a:cubicBezTo>
                    <a:pt x="12639" y="13666"/>
                    <a:pt x="15979" y="10921"/>
                    <a:pt x="15979" y="6827"/>
                  </a:cubicBezTo>
                  <a:cubicBezTo>
                    <a:pt x="15979" y="2948"/>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a:off x="4888150" y="3437275"/>
              <a:ext cx="399475" cy="341650"/>
            </a:xfrm>
            <a:custGeom>
              <a:avLst/>
              <a:gdLst/>
              <a:ahLst/>
              <a:cxnLst/>
              <a:rect l="l" t="t" r="r" b="b"/>
              <a:pathLst>
                <a:path w="15979" h="13666" extrusionOk="0">
                  <a:moveTo>
                    <a:pt x="9153" y="1"/>
                  </a:moveTo>
                  <a:cubicBezTo>
                    <a:pt x="2948" y="1"/>
                    <a:pt x="0" y="7292"/>
                    <a:pt x="4189" y="11636"/>
                  </a:cubicBezTo>
                  <a:cubicBezTo>
                    <a:pt x="5593" y="13040"/>
                    <a:pt x="7321" y="13666"/>
                    <a:pt x="9017" y="13666"/>
                  </a:cubicBezTo>
                  <a:cubicBezTo>
                    <a:pt x="12568" y="13666"/>
                    <a:pt x="15979" y="10921"/>
                    <a:pt x="15979" y="6827"/>
                  </a:cubicBezTo>
                  <a:cubicBezTo>
                    <a:pt x="15979"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a:off x="5559075" y="3437275"/>
              <a:ext cx="399500" cy="341650"/>
            </a:xfrm>
            <a:custGeom>
              <a:avLst/>
              <a:gdLst/>
              <a:ahLst/>
              <a:cxnLst/>
              <a:rect l="l" t="t" r="r" b="b"/>
              <a:pathLst>
                <a:path w="15980" h="13666" extrusionOk="0">
                  <a:moveTo>
                    <a:pt x="9153" y="1"/>
                  </a:moveTo>
                  <a:cubicBezTo>
                    <a:pt x="3103" y="1"/>
                    <a:pt x="1" y="7292"/>
                    <a:pt x="4344" y="11636"/>
                  </a:cubicBezTo>
                  <a:cubicBezTo>
                    <a:pt x="5748" y="13040"/>
                    <a:pt x="7460" y="13666"/>
                    <a:pt x="9134" y="13666"/>
                  </a:cubicBezTo>
                  <a:cubicBezTo>
                    <a:pt x="12640" y="13666"/>
                    <a:pt x="15979" y="10921"/>
                    <a:pt x="15979" y="6827"/>
                  </a:cubicBezTo>
                  <a:cubicBezTo>
                    <a:pt x="15979" y="2948"/>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a:off x="6230025" y="3437275"/>
              <a:ext cx="403350" cy="341650"/>
            </a:xfrm>
            <a:custGeom>
              <a:avLst/>
              <a:gdLst/>
              <a:ahLst/>
              <a:cxnLst/>
              <a:rect l="l" t="t" r="r" b="b"/>
              <a:pathLst>
                <a:path w="16134" h="13666" extrusionOk="0">
                  <a:moveTo>
                    <a:pt x="9153" y="1"/>
                  </a:moveTo>
                  <a:cubicBezTo>
                    <a:pt x="3103" y="1"/>
                    <a:pt x="0" y="7292"/>
                    <a:pt x="4344" y="11636"/>
                  </a:cubicBezTo>
                  <a:cubicBezTo>
                    <a:pt x="5748" y="13040"/>
                    <a:pt x="7476" y="13666"/>
                    <a:pt x="9172" y="13666"/>
                  </a:cubicBezTo>
                  <a:cubicBezTo>
                    <a:pt x="12723" y="13666"/>
                    <a:pt x="16134" y="10921"/>
                    <a:pt x="16134" y="6827"/>
                  </a:cubicBezTo>
                  <a:cubicBezTo>
                    <a:pt x="16134" y="2948"/>
                    <a:pt x="13031"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
            <p:cNvSpPr/>
            <p:nvPr/>
          </p:nvSpPr>
          <p:spPr>
            <a:xfrm>
              <a:off x="6904825" y="3437275"/>
              <a:ext cx="399500" cy="341650"/>
            </a:xfrm>
            <a:custGeom>
              <a:avLst/>
              <a:gdLst/>
              <a:ahLst/>
              <a:cxnLst/>
              <a:rect l="l" t="t" r="r" b="b"/>
              <a:pathLst>
                <a:path w="15980" h="13666" extrusionOk="0">
                  <a:moveTo>
                    <a:pt x="9154" y="1"/>
                  </a:moveTo>
                  <a:cubicBezTo>
                    <a:pt x="2948" y="1"/>
                    <a:pt x="1" y="7292"/>
                    <a:pt x="4345" y="11636"/>
                  </a:cubicBezTo>
                  <a:cubicBezTo>
                    <a:pt x="5698" y="13040"/>
                    <a:pt x="7393" y="13666"/>
                    <a:pt x="9066" y="13666"/>
                  </a:cubicBezTo>
                  <a:cubicBezTo>
                    <a:pt x="12569" y="13666"/>
                    <a:pt x="15979" y="10921"/>
                    <a:pt x="15979" y="6827"/>
                  </a:cubicBezTo>
                  <a:cubicBezTo>
                    <a:pt x="15979" y="2948"/>
                    <a:pt x="12877" y="1"/>
                    <a:pt x="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15"/>
          <p:cNvGrpSpPr/>
          <p:nvPr/>
        </p:nvGrpSpPr>
        <p:grpSpPr>
          <a:xfrm rot="10800000">
            <a:off x="3586191" y="-212425"/>
            <a:ext cx="1574034" cy="1115608"/>
            <a:chOff x="238125" y="328675"/>
            <a:chExt cx="7087050" cy="5023000"/>
          </a:xfrm>
        </p:grpSpPr>
        <p:sp>
          <p:nvSpPr>
            <p:cNvPr id="961" name="Google Shape;961;p15"/>
            <p:cNvSpPr/>
            <p:nvPr/>
          </p:nvSpPr>
          <p:spPr>
            <a:xfrm>
              <a:off x="238125" y="328675"/>
              <a:ext cx="5133300" cy="5023000"/>
            </a:xfrm>
            <a:custGeom>
              <a:avLst/>
              <a:gdLst/>
              <a:ahLst/>
              <a:cxnLst/>
              <a:rect l="l" t="t" r="r" b="b"/>
              <a:pathLst>
                <a:path w="205332" h="200920" extrusionOk="0">
                  <a:moveTo>
                    <a:pt x="0" y="0"/>
                  </a:moveTo>
                  <a:lnTo>
                    <a:pt x="200920"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5"/>
            <p:cNvSpPr/>
            <p:nvPr/>
          </p:nvSpPr>
          <p:spPr>
            <a:xfrm>
              <a:off x="890400" y="328675"/>
              <a:ext cx="5133325" cy="5023000"/>
            </a:xfrm>
            <a:custGeom>
              <a:avLst/>
              <a:gdLst/>
              <a:ahLst/>
              <a:cxnLst/>
              <a:rect l="l" t="t" r="r" b="b"/>
              <a:pathLst>
                <a:path w="205333" h="200920" extrusionOk="0">
                  <a:moveTo>
                    <a:pt x="1" y="0"/>
                  </a:moveTo>
                  <a:lnTo>
                    <a:pt x="200795" y="200919"/>
                  </a:lnTo>
                  <a:lnTo>
                    <a:pt x="205332" y="200919"/>
                  </a:lnTo>
                  <a:lnTo>
                    <a:pt x="4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5"/>
            <p:cNvSpPr/>
            <p:nvPr/>
          </p:nvSpPr>
          <p:spPr>
            <a:xfrm>
              <a:off x="1542700" y="328675"/>
              <a:ext cx="5133325" cy="5023000"/>
            </a:xfrm>
            <a:custGeom>
              <a:avLst/>
              <a:gdLst/>
              <a:ahLst/>
              <a:cxnLst/>
              <a:rect l="l" t="t" r="r" b="b"/>
              <a:pathLst>
                <a:path w="205333" h="200920" extrusionOk="0">
                  <a:moveTo>
                    <a:pt x="1" y="0"/>
                  </a:moveTo>
                  <a:lnTo>
                    <a:pt x="200795"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a:off x="2191850" y="328675"/>
              <a:ext cx="5133325" cy="5023000"/>
            </a:xfrm>
            <a:custGeom>
              <a:avLst/>
              <a:gdLst/>
              <a:ahLst/>
              <a:cxnLst/>
              <a:rect l="l" t="t" r="r" b="b"/>
              <a:pathLst>
                <a:path w="205333" h="200920" extrusionOk="0">
                  <a:moveTo>
                    <a:pt x="1" y="0"/>
                  </a:moveTo>
                  <a:lnTo>
                    <a:pt x="200920" y="200919"/>
                  </a:lnTo>
                  <a:lnTo>
                    <a:pt x="205332" y="200919"/>
                  </a:lnTo>
                  <a:lnTo>
                    <a:pt x="45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15"/>
          <p:cNvGrpSpPr/>
          <p:nvPr/>
        </p:nvGrpSpPr>
        <p:grpSpPr>
          <a:xfrm rot="10800000">
            <a:off x="651389" y="2056753"/>
            <a:ext cx="353111" cy="1154803"/>
            <a:chOff x="2991950" y="238125"/>
            <a:chExt cx="1589875" cy="5199475"/>
          </a:xfrm>
        </p:grpSpPr>
        <p:sp>
          <p:nvSpPr>
            <p:cNvPr id="966" name="Google Shape;966;p15"/>
            <p:cNvSpPr/>
            <p:nvPr/>
          </p:nvSpPr>
          <p:spPr>
            <a:xfrm>
              <a:off x="2991950" y="238125"/>
              <a:ext cx="87825" cy="5199475"/>
            </a:xfrm>
            <a:custGeom>
              <a:avLst/>
              <a:gdLst/>
              <a:ahLst/>
              <a:cxnLst/>
              <a:rect l="l" t="t" r="r" b="b"/>
              <a:pathLst>
                <a:path w="3513" h="207979" extrusionOk="0">
                  <a:moveTo>
                    <a:pt x="1756" y="0"/>
                  </a:moveTo>
                  <a:cubicBezTo>
                    <a:pt x="739" y="0"/>
                    <a:pt x="0" y="739"/>
                    <a:pt x="0" y="1756"/>
                  </a:cubicBezTo>
                  <a:lnTo>
                    <a:pt x="0" y="206222"/>
                  </a:lnTo>
                  <a:cubicBezTo>
                    <a:pt x="0" y="207239"/>
                    <a:pt x="739" y="207979"/>
                    <a:pt x="1756" y="207979"/>
                  </a:cubicBezTo>
                  <a:cubicBezTo>
                    <a:pt x="2681" y="207979"/>
                    <a:pt x="3512" y="207239"/>
                    <a:pt x="3512" y="206222"/>
                  </a:cubicBezTo>
                  <a:lnTo>
                    <a:pt x="3512" y="1756"/>
                  </a:lnTo>
                  <a:cubicBezTo>
                    <a:pt x="3420" y="739"/>
                    <a:pt x="268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a:off x="3241500"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a:off x="3493400" y="238125"/>
              <a:ext cx="85525" cy="5199475"/>
            </a:xfrm>
            <a:custGeom>
              <a:avLst/>
              <a:gdLst/>
              <a:ahLst/>
              <a:cxnLst/>
              <a:rect l="l" t="t" r="r" b="b"/>
              <a:pathLst>
                <a:path w="3421" h="207979" extrusionOk="0">
                  <a:moveTo>
                    <a:pt x="1664" y="0"/>
                  </a:moveTo>
                  <a:cubicBezTo>
                    <a:pt x="740" y="0"/>
                    <a:pt x="0" y="739"/>
                    <a:pt x="0" y="1756"/>
                  </a:cubicBezTo>
                  <a:lnTo>
                    <a:pt x="0" y="206222"/>
                  </a:lnTo>
                  <a:cubicBezTo>
                    <a:pt x="0" y="207239"/>
                    <a:pt x="740"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a:off x="3742950"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2" y="207979"/>
                    <a:pt x="3513" y="207239"/>
                    <a:pt x="3513" y="206222"/>
                  </a:cubicBezTo>
                  <a:lnTo>
                    <a:pt x="3513" y="1756"/>
                  </a:lnTo>
                  <a:cubicBezTo>
                    <a:pt x="3421" y="739"/>
                    <a:pt x="2682"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a:off x="3992525"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a:off x="4244425" y="238125"/>
              <a:ext cx="85525" cy="5199475"/>
            </a:xfrm>
            <a:custGeom>
              <a:avLst/>
              <a:gdLst/>
              <a:ahLst/>
              <a:cxnLst/>
              <a:rect l="l" t="t" r="r" b="b"/>
              <a:pathLst>
                <a:path w="3421" h="207979" extrusionOk="0">
                  <a:moveTo>
                    <a:pt x="1664" y="0"/>
                  </a:moveTo>
                  <a:cubicBezTo>
                    <a:pt x="739" y="0"/>
                    <a:pt x="0" y="739"/>
                    <a:pt x="0" y="1756"/>
                  </a:cubicBezTo>
                  <a:lnTo>
                    <a:pt x="0" y="206222"/>
                  </a:lnTo>
                  <a:cubicBezTo>
                    <a:pt x="0" y="207239"/>
                    <a:pt x="739"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
            <p:cNvSpPr/>
            <p:nvPr/>
          </p:nvSpPr>
          <p:spPr>
            <a:xfrm>
              <a:off x="4493975"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1" y="207979"/>
                    <a:pt x="3513" y="207239"/>
                    <a:pt x="3513" y="206222"/>
                  </a:cubicBezTo>
                  <a:lnTo>
                    <a:pt x="3513" y="1756"/>
                  </a:lnTo>
                  <a:cubicBezTo>
                    <a:pt x="3421"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15"/>
          <p:cNvGrpSpPr/>
          <p:nvPr/>
        </p:nvGrpSpPr>
        <p:grpSpPr>
          <a:xfrm>
            <a:off x="6785753" y="-982918"/>
            <a:ext cx="3299297" cy="1886098"/>
            <a:chOff x="238125" y="792075"/>
            <a:chExt cx="7127450" cy="4074525"/>
          </a:xfrm>
        </p:grpSpPr>
        <p:sp>
          <p:nvSpPr>
            <p:cNvPr id="974" name="Google Shape;974;p15"/>
            <p:cNvSpPr/>
            <p:nvPr/>
          </p:nvSpPr>
          <p:spPr>
            <a:xfrm>
              <a:off x="238125" y="792075"/>
              <a:ext cx="56350" cy="111225"/>
            </a:xfrm>
            <a:custGeom>
              <a:avLst/>
              <a:gdLst/>
              <a:ahLst/>
              <a:cxnLst/>
              <a:rect l="l" t="t" r="r" b="b"/>
              <a:pathLst>
                <a:path w="2254" h="4449" extrusionOk="0">
                  <a:moveTo>
                    <a:pt x="0" y="0"/>
                  </a:moveTo>
                  <a:lnTo>
                    <a:pt x="0" y="4448"/>
                  </a:lnTo>
                  <a:lnTo>
                    <a:pt x="2254" y="4448"/>
                  </a:lnTo>
                  <a:lnTo>
                    <a:pt x="2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a:off x="238125" y="1128650"/>
              <a:ext cx="56350" cy="3373200"/>
            </a:xfrm>
            <a:custGeom>
              <a:avLst/>
              <a:gdLst/>
              <a:ahLst/>
              <a:cxnLst/>
              <a:rect l="l" t="t" r="r" b="b"/>
              <a:pathLst>
                <a:path w="2254" h="134928" extrusionOk="0">
                  <a:moveTo>
                    <a:pt x="0" y="0"/>
                  </a:moveTo>
                  <a:lnTo>
                    <a:pt x="0" y="8956"/>
                  </a:lnTo>
                  <a:lnTo>
                    <a:pt x="2254" y="8956"/>
                  </a:lnTo>
                  <a:lnTo>
                    <a:pt x="2254" y="0"/>
                  </a:lnTo>
                  <a:close/>
                  <a:moveTo>
                    <a:pt x="0" y="17971"/>
                  </a:moveTo>
                  <a:lnTo>
                    <a:pt x="0" y="26986"/>
                  </a:lnTo>
                  <a:lnTo>
                    <a:pt x="2254" y="26986"/>
                  </a:lnTo>
                  <a:lnTo>
                    <a:pt x="2254" y="17971"/>
                  </a:lnTo>
                  <a:close/>
                  <a:moveTo>
                    <a:pt x="0" y="36000"/>
                  </a:moveTo>
                  <a:lnTo>
                    <a:pt x="0" y="44956"/>
                  </a:lnTo>
                  <a:lnTo>
                    <a:pt x="2254" y="44956"/>
                  </a:lnTo>
                  <a:lnTo>
                    <a:pt x="2254" y="36000"/>
                  </a:lnTo>
                  <a:close/>
                  <a:moveTo>
                    <a:pt x="0" y="53971"/>
                  </a:moveTo>
                  <a:lnTo>
                    <a:pt x="0" y="62986"/>
                  </a:lnTo>
                  <a:lnTo>
                    <a:pt x="2254" y="62986"/>
                  </a:lnTo>
                  <a:lnTo>
                    <a:pt x="2254" y="53971"/>
                  </a:lnTo>
                  <a:close/>
                  <a:moveTo>
                    <a:pt x="0" y="71942"/>
                  </a:moveTo>
                  <a:lnTo>
                    <a:pt x="0" y="80956"/>
                  </a:lnTo>
                  <a:lnTo>
                    <a:pt x="2254" y="80956"/>
                  </a:lnTo>
                  <a:lnTo>
                    <a:pt x="2254" y="71942"/>
                  </a:lnTo>
                  <a:close/>
                  <a:moveTo>
                    <a:pt x="0" y="89971"/>
                  </a:moveTo>
                  <a:lnTo>
                    <a:pt x="0" y="98986"/>
                  </a:lnTo>
                  <a:lnTo>
                    <a:pt x="2254" y="98986"/>
                  </a:lnTo>
                  <a:lnTo>
                    <a:pt x="2254" y="89971"/>
                  </a:lnTo>
                  <a:close/>
                  <a:moveTo>
                    <a:pt x="0" y="107942"/>
                  </a:moveTo>
                  <a:lnTo>
                    <a:pt x="0" y="116957"/>
                  </a:lnTo>
                  <a:lnTo>
                    <a:pt x="2254" y="116957"/>
                  </a:lnTo>
                  <a:lnTo>
                    <a:pt x="2254" y="107942"/>
                  </a:lnTo>
                  <a:close/>
                  <a:moveTo>
                    <a:pt x="0" y="125972"/>
                  </a:moveTo>
                  <a:lnTo>
                    <a:pt x="0" y="134927"/>
                  </a:lnTo>
                  <a:lnTo>
                    <a:pt x="2254" y="134927"/>
                  </a:lnTo>
                  <a:lnTo>
                    <a:pt x="2254" y="1259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5"/>
            <p:cNvSpPr/>
            <p:nvPr/>
          </p:nvSpPr>
          <p:spPr>
            <a:xfrm>
              <a:off x="238125" y="4727200"/>
              <a:ext cx="139400" cy="139400"/>
            </a:xfrm>
            <a:custGeom>
              <a:avLst/>
              <a:gdLst/>
              <a:ahLst/>
              <a:cxnLst/>
              <a:rect l="l" t="t" r="r" b="b"/>
              <a:pathLst>
                <a:path w="5576" h="5576" extrusionOk="0">
                  <a:moveTo>
                    <a:pt x="0" y="0"/>
                  </a:moveTo>
                  <a:lnTo>
                    <a:pt x="0" y="5575"/>
                  </a:lnTo>
                  <a:lnTo>
                    <a:pt x="5575" y="5575"/>
                  </a:lnTo>
                  <a:lnTo>
                    <a:pt x="5575" y="3322"/>
                  </a:lnTo>
                  <a:lnTo>
                    <a:pt x="2254" y="3322"/>
                  </a:lnTo>
                  <a:lnTo>
                    <a:pt x="2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5"/>
            <p:cNvSpPr/>
            <p:nvPr/>
          </p:nvSpPr>
          <p:spPr>
            <a:xfrm>
              <a:off x="598425" y="4810225"/>
              <a:ext cx="6433550" cy="56375"/>
            </a:xfrm>
            <a:custGeom>
              <a:avLst/>
              <a:gdLst/>
              <a:ahLst/>
              <a:cxnLst/>
              <a:rect l="l" t="t" r="r" b="b"/>
              <a:pathLst>
                <a:path w="257342" h="2255" extrusionOk="0">
                  <a:moveTo>
                    <a:pt x="0" y="1"/>
                  </a:moveTo>
                  <a:lnTo>
                    <a:pt x="0" y="2254"/>
                  </a:lnTo>
                  <a:lnTo>
                    <a:pt x="8896" y="2254"/>
                  </a:lnTo>
                  <a:lnTo>
                    <a:pt x="8896" y="1"/>
                  </a:lnTo>
                  <a:close/>
                  <a:moveTo>
                    <a:pt x="17733" y="1"/>
                  </a:moveTo>
                  <a:lnTo>
                    <a:pt x="17733" y="2254"/>
                  </a:lnTo>
                  <a:lnTo>
                    <a:pt x="26630" y="2254"/>
                  </a:lnTo>
                  <a:lnTo>
                    <a:pt x="26630" y="1"/>
                  </a:lnTo>
                  <a:close/>
                  <a:moveTo>
                    <a:pt x="35526" y="1"/>
                  </a:moveTo>
                  <a:lnTo>
                    <a:pt x="35526" y="2254"/>
                  </a:lnTo>
                  <a:lnTo>
                    <a:pt x="44422" y="2254"/>
                  </a:lnTo>
                  <a:lnTo>
                    <a:pt x="44422" y="1"/>
                  </a:lnTo>
                  <a:close/>
                  <a:moveTo>
                    <a:pt x="53259" y="1"/>
                  </a:moveTo>
                  <a:lnTo>
                    <a:pt x="53259" y="2254"/>
                  </a:lnTo>
                  <a:lnTo>
                    <a:pt x="62156" y="2254"/>
                  </a:lnTo>
                  <a:lnTo>
                    <a:pt x="62156" y="1"/>
                  </a:lnTo>
                  <a:close/>
                  <a:moveTo>
                    <a:pt x="70993" y="1"/>
                  </a:moveTo>
                  <a:lnTo>
                    <a:pt x="70993" y="2254"/>
                  </a:lnTo>
                  <a:lnTo>
                    <a:pt x="79889" y="2254"/>
                  </a:lnTo>
                  <a:lnTo>
                    <a:pt x="79889" y="1"/>
                  </a:lnTo>
                  <a:close/>
                  <a:moveTo>
                    <a:pt x="88726" y="1"/>
                  </a:moveTo>
                  <a:lnTo>
                    <a:pt x="88726" y="2254"/>
                  </a:lnTo>
                  <a:lnTo>
                    <a:pt x="97622" y="2254"/>
                  </a:lnTo>
                  <a:lnTo>
                    <a:pt x="97622" y="1"/>
                  </a:lnTo>
                  <a:close/>
                  <a:moveTo>
                    <a:pt x="106519" y="1"/>
                  </a:moveTo>
                  <a:lnTo>
                    <a:pt x="106519" y="2254"/>
                  </a:lnTo>
                  <a:lnTo>
                    <a:pt x="115415" y="2254"/>
                  </a:lnTo>
                  <a:lnTo>
                    <a:pt x="115415" y="1"/>
                  </a:lnTo>
                  <a:close/>
                  <a:moveTo>
                    <a:pt x="124252" y="1"/>
                  </a:moveTo>
                  <a:lnTo>
                    <a:pt x="124252" y="2254"/>
                  </a:lnTo>
                  <a:lnTo>
                    <a:pt x="133148" y="2254"/>
                  </a:lnTo>
                  <a:lnTo>
                    <a:pt x="133148" y="1"/>
                  </a:lnTo>
                  <a:close/>
                  <a:moveTo>
                    <a:pt x="141985" y="1"/>
                  </a:moveTo>
                  <a:lnTo>
                    <a:pt x="141985" y="2254"/>
                  </a:lnTo>
                  <a:lnTo>
                    <a:pt x="150882" y="2254"/>
                  </a:lnTo>
                  <a:lnTo>
                    <a:pt x="150882" y="1"/>
                  </a:lnTo>
                  <a:close/>
                  <a:moveTo>
                    <a:pt x="159719" y="1"/>
                  </a:moveTo>
                  <a:lnTo>
                    <a:pt x="159719" y="2254"/>
                  </a:lnTo>
                  <a:lnTo>
                    <a:pt x="168615" y="2254"/>
                  </a:lnTo>
                  <a:lnTo>
                    <a:pt x="168615" y="1"/>
                  </a:lnTo>
                  <a:close/>
                  <a:moveTo>
                    <a:pt x="177452" y="1"/>
                  </a:moveTo>
                  <a:lnTo>
                    <a:pt x="177452" y="2254"/>
                  </a:lnTo>
                  <a:lnTo>
                    <a:pt x="186348" y="2254"/>
                  </a:lnTo>
                  <a:lnTo>
                    <a:pt x="186348" y="1"/>
                  </a:lnTo>
                  <a:close/>
                  <a:moveTo>
                    <a:pt x="195245" y="1"/>
                  </a:moveTo>
                  <a:lnTo>
                    <a:pt x="195245" y="2254"/>
                  </a:lnTo>
                  <a:lnTo>
                    <a:pt x="204141" y="2254"/>
                  </a:lnTo>
                  <a:lnTo>
                    <a:pt x="204141" y="1"/>
                  </a:lnTo>
                  <a:close/>
                  <a:moveTo>
                    <a:pt x="212978" y="1"/>
                  </a:moveTo>
                  <a:lnTo>
                    <a:pt x="212978" y="2254"/>
                  </a:lnTo>
                  <a:lnTo>
                    <a:pt x="221874" y="2254"/>
                  </a:lnTo>
                  <a:lnTo>
                    <a:pt x="221874" y="1"/>
                  </a:lnTo>
                  <a:close/>
                  <a:moveTo>
                    <a:pt x="230711" y="1"/>
                  </a:moveTo>
                  <a:lnTo>
                    <a:pt x="230711" y="2254"/>
                  </a:lnTo>
                  <a:lnTo>
                    <a:pt x="239608" y="2254"/>
                  </a:lnTo>
                  <a:lnTo>
                    <a:pt x="239608" y="1"/>
                  </a:lnTo>
                  <a:close/>
                  <a:moveTo>
                    <a:pt x="248445" y="1"/>
                  </a:moveTo>
                  <a:lnTo>
                    <a:pt x="248445" y="2254"/>
                  </a:lnTo>
                  <a:lnTo>
                    <a:pt x="257341" y="2254"/>
                  </a:lnTo>
                  <a:lnTo>
                    <a:pt x="257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a:off x="7254350" y="4810225"/>
              <a:ext cx="111225" cy="56375"/>
            </a:xfrm>
            <a:custGeom>
              <a:avLst/>
              <a:gdLst/>
              <a:ahLst/>
              <a:cxnLst/>
              <a:rect l="l" t="t" r="r" b="b"/>
              <a:pathLst>
                <a:path w="4449" h="2255" extrusionOk="0">
                  <a:moveTo>
                    <a:pt x="0" y="1"/>
                  </a:moveTo>
                  <a:lnTo>
                    <a:pt x="0" y="2254"/>
                  </a:lnTo>
                  <a:lnTo>
                    <a:pt x="4449" y="2254"/>
                  </a:lnTo>
                  <a:lnTo>
                    <a:pt x="44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15"/>
          <p:cNvGrpSpPr/>
          <p:nvPr/>
        </p:nvGrpSpPr>
        <p:grpSpPr>
          <a:xfrm rot="10800000">
            <a:off x="7908505" y="1950779"/>
            <a:ext cx="1154298" cy="792725"/>
            <a:chOff x="238125" y="409275"/>
            <a:chExt cx="6953600" cy="4775450"/>
          </a:xfrm>
        </p:grpSpPr>
        <p:sp>
          <p:nvSpPr>
            <p:cNvPr id="980" name="Google Shape;980;p15"/>
            <p:cNvSpPr/>
            <p:nvPr/>
          </p:nvSpPr>
          <p:spPr>
            <a:xfrm>
              <a:off x="4940100" y="1498325"/>
              <a:ext cx="2251625" cy="2597350"/>
            </a:xfrm>
            <a:custGeom>
              <a:avLst/>
              <a:gdLst/>
              <a:ahLst/>
              <a:cxnLst/>
              <a:rect l="l" t="t" r="r" b="b"/>
              <a:pathLst>
                <a:path w="90065" h="103894" extrusionOk="0">
                  <a:moveTo>
                    <a:pt x="1" y="0"/>
                  </a:moveTo>
                  <a:lnTo>
                    <a:pt x="25758" y="52033"/>
                  </a:lnTo>
                  <a:lnTo>
                    <a:pt x="1" y="103893"/>
                  </a:lnTo>
                  <a:lnTo>
                    <a:pt x="59986" y="103893"/>
                  </a:lnTo>
                  <a:lnTo>
                    <a:pt x="90065" y="52033"/>
                  </a:lnTo>
                  <a:lnTo>
                    <a:pt x="59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a:off x="596825" y="1498325"/>
              <a:ext cx="2251600" cy="2597350"/>
            </a:xfrm>
            <a:custGeom>
              <a:avLst/>
              <a:gdLst/>
              <a:ahLst/>
              <a:cxnLst/>
              <a:rect l="l" t="t" r="r" b="b"/>
              <a:pathLst>
                <a:path w="90064" h="103894" extrusionOk="0">
                  <a:moveTo>
                    <a:pt x="29906" y="0"/>
                  </a:moveTo>
                  <a:lnTo>
                    <a:pt x="0" y="52033"/>
                  </a:lnTo>
                  <a:lnTo>
                    <a:pt x="29906" y="103893"/>
                  </a:lnTo>
                  <a:lnTo>
                    <a:pt x="90064" y="103893"/>
                  </a:lnTo>
                  <a:lnTo>
                    <a:pt x="64307" y="52033"/>
                  </a:lnTo>
                  <a:lnTo>
                    <a:pt x="90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
            <p:cNvSpPr/>
            <p:nvPr/>
          </p:nvSpPr>
          <p:spPr>
            <a:xfrm>
              <a:off x="238125" y="409275"/>
              <a:ext cx="5514475" cy="4775450"/>
            </a:xfrm>
            <a:custGeom>
              <a:avLst/>
              <a:gdLst/>
              <a:ahLst/>
              <a:cxnLst/>
              <a:rect l="l" t="t" r="r" b="b"/>
              <a:pathLst>
                <a:path w="220579" h="191018" extrusionOk="0">
                  <a:moveTo>
                    <a:pt x="158692" y="11755"/>
                  </a:moveTo>
                  <a:lnTo>
                    <a:pt x="206922" y="95595"/>
                  </a:lnTo>
                  <a:lnTo>
                    <a:pt x="158692" y="179263"/>
                  </a:lnTo>
                  <a:lnTo>
                    <a:pt x="61887" y="179263"/>
                  </a:lnTo>
                  <a:lnTo>
                    <a:pt x="13657" y="95595"/>
                  </a:lnTo>
                  <a:lnTo>
                    <a:pt x="61887" y="11755"/>
                  </a:lnTo>
                  <a:close/>
                  <a:moveTo>
                    <a:pt x="55145" y="0"/>
                  </a:moveTo>
                  <a:lnTo>
                    <a:pt x="0" y="95422"/>
                  </a:lnTo>
                  <a:lnTo>
                    <a:pt x="55145" y="191018"/>
                  </a:lnTo>
                  <a:lnTo>
                    <a:pt x="165434" y="191018"/>
                  </a:lnTo>
                  <a:lnTo>
                    <a:pt x="220579" y="95422"/>
                  </a:lnTo>
                  <a:lnTo>
                    <a:pt x="165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15"/>
          <p:cNvGrpSpPr/>
          <p:nvPr/>
        </p:nvGrpSpPr>
        <p:grpSpPr>
          <a:xfrm rot="10800000" flipH="1">
            <a:off x="237549" y="250376"/>
            <a:ext cx="1306142" cy="1162416"/>
            <a:chOff x="883200" y="230650"/>
            <a:chExt cx="5880875" cy="5233750"/>
          </a:xfrm>
        </p:grpSpPr>
        <p:sp>
          <p:nvSpPr>
            <p:cNvPr id="984" name="Google Shape;984;p15"/>
            <p:cNvSpPr/>
            <p:nvPr/>
          </p:nvSpPr>
          <p:spPr>
            <a:xfrm>
              <a:off x="883200" y="230650"/>
              <a:ext cx="5876600" cy="5233750"/>
            </a:xfrm>
            <a:custGeom>
              <a:avLst/>
              <a:gdLst/>
              <a:ahLst/>
              <a:cxnLst/>
              <a:rect l="l" t="t" r="r" b="b"/>
              <a:pathLst>
                <a:path w="235064" h="209350" extrusionOk="0">
                  <a:moveTo>
                    <a:pt x="3160" y="0"/>
                  </a:moveTo>
                  <a:cubicBezTo>
                    <a:pt x="1580" y="0"/>
                    <a:pt x="0" y="1068"/>
                    <a:pt x="171" y="3202"/>
                  </a:cubicBezTo>
                  <a:lnTo>
                    <a:pt x="171" y="209337"/>
                  </a:lnTo>
                  <a:lnTo>
                    <a:pt x="230898" y="209337"/>
                  </a:lnTo>
                  <a:cubicBezTo>
                    <a:pt x="231005" y="209345"/>
                    <a:pt x="231109" y="209349"/>
                    <a:pt x="231210" y="209349"/>
                  </a:cubicBezTo>
                  <a:cubicBezTo>
                    <a:pt x="235063" y="209349"/>
                    <a:pt x="235063" y="203347"/>
                    <a:pt x="231210" y="203347"/>
                  </a:cubicBezTo>
                  <a:cubicBezTo>
                    <a:pt x="231109" y="203347"/>
                    <a:pt x="231005" y="203351"/>
                    <a:pt x="230898" y="203359"/>
                  </a:cubicBezTo>
                  <a:lnTo>
                    <a:pt x="6148" y="203359"/>
                  </a:lnTo>
                  <a:lnTo>
                    <a:pt x="6148" y="3202"/>
                  </a:lnTo>
                  <a:cubicBezTo>
                    <a:pt x="6319" y="1068"/>
                    <a:pt x="4739"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a:off x="1382725" y="230650"/>
              <a:ext cx="5381350" cy="4789700"/>
            </a:xfrm>
            <a:custGeom>
              <a:avLst/>
              <a:gdLst/>
              <a:ahLst/>
              <a:cxnLst/>
              <a:rect l="l" t="t" r="r" b="b"/>
              <a:pathLst>
                <a:path w="215254" h="191588" extrusionOk="0">
                  <a:moveTo>
                    <a:pt x="3160" y="0"/>
                  </a:moveTo>
                  <a:cubicBezTo>
                    <a:pt x="1580" y="0"/>
                    <a:pt x="1" y="1068"/>
                    <a:pt x="172" y="3202"/>
                  </a:cubicBezTo>
                  <a:lnTo>
                    <a:pt x="172" y="191575"/>
                  </a:lnTo>
                  <a:lnTo>
                    <a:pt x="211088" y="191575"/>
                  </a:lnTo>
                  <a:cubicBezTo>
                    <a:pt x="211195" y="191584"/>
                    <a:pt x="211299" y="191588"/>
                    <a:pt x="211400" y="191588"/>
                  </a:cubicBezTo>
                  <a:cubicBezTo>
                    <a:pt x="215253" y="191588"/>
                    <a:pt x="215253" y="185585"/>
                    <a:pt x="211400" y="185585"/>
                  </a:cubicBezTo>
                  <a:cubicBezTo>
                    <a:pt x="211299" y="185585"/>
                    <a:pt x="211195" y="185589"/>
                    <a:pt x="211088" y="185598"/>
                  </a:cubicBezTo>
                  <a:lnTo>
                    <a:pt x="6149" y="185598"/>
                  </a:lnTo>
                  <a:lnTo>
                    <a:pt x="6149" y="3202"/>
                  </a:lnTo>
                  <a:cubicBezTo>
                    <a:pt x="6320" y="1068"/>
                    <a:pt x="4740"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a:off x="1880125" y="230650"/>
              <a:ext cx="4873725" cy="4345350"/>
            </a:xfrm>
            <a:custGeom>
              <a:avLst/>
              <a:gdLst/>
              <a:ahLst/>
              <a:cxnLst/>
              <a:rect l="l" t="t" r="r" b="b"/>
              <a:pathLst>
                <a:path w="194949" h="173814" extrusionOk="0">
                  <a:moveTo>
                    <a:pt x="3160" y="0"/>
                  </a:moveTo>
                  <a:cubicBezTo>
                    <a:pt x="1581" y="0"/>
                    <a:pt x="1" y="1068"/>
                    <a:pt x="257" y="3202"/>
                  </a:cubicBezTo>
                  <a:lnTo>
                    <a:pt x="257" y="173814"/>
                  </a:lnTo>
                  <a:lnTo>
                    <a:pt x="191021" y="173814"/>
                  </a:lnTo>
                  <a:cubicBezTo>
                    <a:pt x="194949" y="173814"/>
                    <a:pt x="194949" y="167837"/>
                    <a:pt x="191021" y="167837"/>
                  </a:cubicBezTo>
                  <a:lnTo>
                    <a:pt x="6064" y="167837"/>
                  </a:lnTo>
                  <a:lnTo>
                    <a:pt x="6064" y="3202"/>
                  </a:lnTo>
                  <a:cubicBezTo>
                    <a:pt x="6320" y="1068"/>
                    <a:pt x="4740"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a:off x="2381800" y="230650"/>
              <a:ext cx="4372050" cy="3901325"/>
            </a:xfrm>
            <a:custGeom>
              <a:avLst/>
              <a:gdLst/>
              <a:ahLst/>
              <a:cxnLst/>
              <a:rect l="l" t="t" r="r" b="b"/>
              <a:pathLst>
                <a:path w="174882" h="156053" extrusionOk="0">
                  <a:moveTo>
                    <a:pt x="3160" y="0"/>
                  </a:moveTo>
                  <a:cubicBezTo>
                    <a:pt x="1581" y="0"/>
                    <a:pt x="1" y="1068"/>
                    <a:pt x="172" y="3202"/>
                  </a:cubicBezTo>
                  <a:lnTo>
                    <a:pt x="172" y="156053"/>
                  </a:lnTo>
                  <a:lnTo>
                    <a:pt x="170954" y="156053"/>
                  </a:lnTo>
                  <a:cubicBezTo>
                    <a:pt x="174882" y="156053"/>
                    <a:pt x="174882" y="150075"/>
                    <a:pt x="170954" y="150075"/>
                  </a:cubicBezTo>
                  <a:lnTo>
                    <a:pt x="6149" y="150075"/>
                  </a:lnTo>
                  <a:lnTo>
                    <a:pt x="6149" y="3202"/>
                  </a:lnTo>
                  <a:cubicBezTo>
                    <a:pt x="6320" y="1068"/>
                    <a:pt x="4740"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a:off x="2877075" y="230650"/>
              <a:ext cx="3876775" cy="3457300"/>
            </a:xfrm>
            <a:custGeom>
              <a:avLst/>
              <a:gdLst/>
              <a:ahLst/>
              <a:cxnLst/>
              <a:rect l="l" t="t" r="r" b="b"/>
              <a:pathLst>
                <a:path w="155071" h="138292" extrusionOk="0">
                  <a:moveTo>
                    <a:pt x="3160" y="0"/>
                  </a:moveTo>
                  <a:cubicBezTo>
                    <a:pt x="1580" y="0"/>
                    <a:pt x="1" y="1068"/>
                    <a:pt x="171" y="3202"/>
                  </a:cubicBezTo>
                  <a:lnTo>
                    <a:pt x="171" y="138291"/>
                  </a:lnTo>
                  <a:lnTo>
                    <a:pt x="151143" y="138291"/>
                  </a:lnTo>
                  <a:cubicBezTo>
                    <a:pt x="155071" y="138291"/>
                    <a:pt x="155071" y="132314"/>
                    <a:pt x="151143" y="132314"/>
                  </a:cubicBezTo>
                  <a:lnTo>
                    <a:pt x="6149" y="132314"/>
                  </a:lnTo>
                  <a:lnTo>
                    <a:pt x="6149" y="3202"/>
                  </a:lnTo>
                  <a:cubicBezTo>
                    <a:pt x="6320" y="1068"/>
                    <a:pt x="4740"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15"/>
          <p:cNvGrpSpPr/>
          <p:nvPr/>
        </p:nvGrpSpPr>
        <p:grpSpPr>
          <a:xfrm rot="10800000" flipH="1">
            <a:off x="7202709" y="4341300"/>
            <a:ext cx="1548975" cy="710404"/>
            <a:chOff x="200825" y="1197675"/>
            <a:chExt cx="6974225" cy="3198575"/>
          </a:xfrm>
        </p:grpSpPr>
        <p:sp>
          <p:nvSpPr>
            <p:cNvPr id="990" name="Google Shape;990;p15"/>
            <p:cNvSpPr/>
            <p:nvPr/>
          </p:nvSpPr>
          <p:spPr>
            <a:xfrm>
              <a:off x="207850" y="1197675"/>
              <a:ext cx="6967200" cy="3198575"/>
            </a:xfrm>
            <a:custGeom>
              <a:avLst/>
              <a:gdLst/>
              <a:ahLst/>
              <a:cxnLst/>
              <a:rect l="l" t="t" r="r" b="b"/>
              <a:pathLst>
                <a:path w="278688" h="127943" extrusionOk="0">
                  <a:moveTo>
                    <a:pt x="4843" y="1"/>
                  </a:moveTo>
                  <a:cubicBezTo>
                    <a:pt x="0" y="1"/>
                    <a:pt x="0" y="7064"/>
                    <a:pt x="4843" y="7064"/>
                  </a:cubicBezTo>
                  <a:cubicBezTo>
                    <a:pt x="94847" y="7669"/>
                    <a:pt x="180814" y="7669"/>
                    <a:pt x="271624" y="7669"/>
                  </a:cubicBezTo>
                  <a:cubicBezTo>
                    <a:pt x="271624" y="46213"/>
                    <a:pt x="271624" y="85968"/>
                    <a:pt x="270413" y="124310"/>
                  </a:cubicBezTo>
                  <a:cubicBezTo>
                    <a:pt x="270413" y="126126"/>
                    <a:pt x="272028" y="127740"/>
                    <a:pt x="273844" y="127942"/>
                  </a:cubicBezTo>
                  <a:cubicBezTo>
                    <a:pt x="275862" y="127942"/>
                    <a:pt x="277275" y="126328"/>
                    <a:pt x="277476" y="124511"/>
                  </a:cubicBezTo>
                  <a:cubicBezTo>
                    <a:pt x="278687" y="84959"/>
                    <a:pt x="278687" y="43993"/>
                    <a:pt x="278687" y="4239"/>
                  </a:cubicBezTo>
                  <a:lnTo>
                    <a:pt x="278687" y="606"/>
                  </a:lnTo>
                  <a:lnTo>
                    <a:pt x="275055" y="606"/>
                  </a:lnTo>
                  <a:cubicBezTo>
                    <a:pt x="183034" y="606"/>
                    <a:pt x="96057" y="606"/>
                    <a:pt x="4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a:off x="202325" y="1721550"/>
              <a:ext cx="6352175" cy="2659550"/>
            </a:xfrm>
            <a:custGeom>
              <a:avLst/>
              <a:gdLst/>
              <a:ahLst/>
              <a:cxnLst/>
              <a:rect l="l" t="t" r="r" b="b"/>
              <a:pathLst>
                <a:path w="254087" h="106382" extrusionOk="0">
                  <a:moveTo>
                    <a:pt x="4515" y="1"/>
                  </a:moveTo>
                  <a:cubicBezTo>
                    <a:pt x="1" y="1"/>
                    <a:pt x="1" y="6927"/>
                    <a:pt x="4515" y="6927"/>
                  </a:cubicBezTo>
                  <a:cubicBezTo>
                    <a:pt x="4691" y="6927"/>
                    <a:pt x="4875" y="6916"/>
                    <a:pt x="5064" y="6894"/>
                  </a:cubicBezTo>
                  <a:lnTo>
                    <a:pt x="246620" y="6894"/>
                  </a:lnTo>
                  <a:cubicBezTo>
                    <a:pt x="246620" y="37971"/>
                    <a:pt x="246620" y="70058"/>
                    <a:pt x="247024" y="102749"/>
                  </a:cubicBezTo>
                  <a:cubicBezTo>
                    <a:pt x="247024" y="104767"/>
                    <a:pt x="248638" y="106382"/>
                    <a:pt x="250656" y="106382"/>
                  </a:cubicBezTo>
                  <a:cubicBezTo>
                    <a:pt x="252674" y="106382"/>
                    <a:pt x="254087" y="104767"/>
                    <a:pt x="254087" y="102951"/>
                  </a:cubicBezTo>
                  <a:cubicBezTo>
                    <a:pt x="253683" y="69049"/>
                    <a:pt x="253683" y="35752"/>
                    <a:pt x="253683" y="3464"/>
                  </a:cubicBezTo>
                  <a:lnTo>
                    <a:pt x="253683" y="33"/>
                  </a:lnTo>
                  <a:lnTo>
                    <a:pt x="5064" y="33"/>
                  </a:lnTo>
                  <a:cubicBezTo>
                    <a:pt x="4875" y="11"/>
                    <a:pt x="4691" y="1"/>
                    <a:pt x="4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a:off x="222975" y="2221825"/>
              <a:ext cx="5756400" cy="2159275"/>
            </a:xfrm>
            <a:custGeom>
              <a:avLst/>
              <a:gdLst/>
              <a:ahLst/>
              <a:cxnLst/>
              <a:rect l="l" t="t" r="r" b="b"/>
              <a:pathLst>
                <a:path w="230256" h="86371" extrusionOk="0">
                  <a:moveTo>
                    <a:pt x="226623" y="0"/>
                  </a:moveTo>
                  <a:cubicBezTo>
                    <a:pt x="153571" y="0"/>
                    <a:pt x="77896" y="0"/>
                    <a:pt x="4238" y="1009"/>
                  </a:cubicBezTo>
                  <a:cubicBezTo>
                    <a:pt x="1" y="1211"/>
                    <a:pt x="1" y="7669"/>
                    <a:pt x="4238" y="7870"/>
                  </a:cubicBezTo>
                  <a:cubicBezTo>
                    <a:pt x="76685" y="7063"/>
                    <a:pt x="150948" y="7063"/>
                    <a:pt x="223192" y="7063"/>
                  </a:cubicBezTo>
                  <a:cubicBezTo>
                    <a:pt x="223192" y="30876"/>
                    <a:pt x="222991" y="57715"/>
                    <a:pt x="222587" y="82738"/>
                  </a:cubicBezTo>
                  <a:cubicBezTo>
                    <a:pt x="222587" y="84756"/>
                    <a:pt x="224201" y="86371"/>
                    <a:pt x="226219" y="86371"/>
                  </a:cubicBezTo>
                  <a:cubicBezTo>
                    <a:pt x="228036" y="86371"/>
                    <a:pt x="229852" y="84958"/>
                    <a:pt x="229852" y="82940"/>
                  </a:cubicBezTo>
                  <a:cubicBezTo>
                    <a:pt x="230255" y="56504"/>
                    <a:pt x="230255" y="28454"/>
                    <a:pt x="230255" y="3633"/>
                  </a:cubicBezTo>
                  <a:lnTo>
                    <a:pt x="230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a:off x="212875" y="2766675"/>
              <a:ext cx="5166150" cy="1620025"/>
            </a:xfrm>
            <a:custGeom>
              <a:avLst/>
              <a:gdLst/>
              <a:ahLst/>
              <a:cxnLst/>
              <a:rect l="l" t="t" r="r" b="b"/>
              <a:pathLst>
                <a:path w="206646" h="64801" extrusionOk="0">
                  <a:moveTo>
                    <a:pt x="4441" y="1"/>
                  </a:moveTo>
                  <a:cubicBezTo>
                    <a:pt x="1" y="404"/>
                    <a:pt x="1" y="6660"/>
                    <a:pt x="4441" y="7064"/>
                  </a:cubicBezTo>
                  <a:cubicBezTo>
                    <a:pt x="69420" y="7871"/>
                    <a:pt x="135006" y="7871"/>
                    <a:pt x="198573" y="7871"/>
                  </a:cubicBezTo>
                  <a:cubicBezTo>
                    <a:pt x="198977" y="15539"/>
                    <a:pt x="198977" y="23409"/>
                    <a:pt x="198573" y="31078"/>
                  </a:cubicBezTo>
                  <a:cubicBezTo>
                    <a:pt x="197564" y="41370"/>
                    <a:pt x="197968" y="51863"/>
                    <a:pt x="199582" y="61953"/>
                  </a:cubicBezTo>
                  <a:cubicBezTo>
                    <a:pt x="199769" y="63637"/>
                    <a:pt x="201170" y="64800"/>
                    <a:pt x="202660" y="64800"/>
                  </a:cubicBezTo>
                  <a:cubicBezTo>
                    <a:pt x="202777" y="64800"/>
                    <a:pt x="202895" y="64793"/>
                    <a:pt x="203013" y="64778"/>
                  </a:cubicBezTo>
                  <a:lnTo>
                    <a:pt x="203416" y="64778"/>
                  </a:lnTo>
                  <a:cubicBezTo>
                    <a:pt x="205434" y="64375"/>
                    <a:pt x="206645" y="62559"/>
                    <a:pt x="206241" y="60742"/>
                  </a:cubicBezTo>
                  <a:cubicBezTo>
                    <a:pt x="204829" y="51056"/>
                    <a:pt x="204425" y="41168"/>
                    <a:pt x="205434" y="31481"/>
                  </a:cubicBezTo>
                  <a:cubicBezTo>
                    <a:pt x="206040" y="22400"/>
                    <a:pt x="206040" y="13118"/>
                    <a:pt x="205031" y="4037"/>
                  </a:cubicBezTo>
                  <a:lnTo>
                    <a:pt x="204627" y="808"/>
                  </a:lnTo>
                  <a:lnTo>
                    <a:pt x="201600" y="808"/>
                  </a:lnTo>
                  <a:cubicBezTo>
                    <a:pt x="137024" y="808"/>
                    <a:pt x="70429" y="808"/>
                    <a:pt x="4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a:off x="200825" y="3296025"/>
              <a:ext cx="4587925" cy="1100200"/>
            </a:xfrm>
            <a:custGeom>
              <a:avLst/>
              <a:gdLst/>
              <a:ahLst/>
              <a:cxnLst/>
              <a:rect l="l" t="t" r="r" b="b"/>
              <a:pathLst>
                <a:path w="183517" h="44008" extrusionOk="0">
                  <a:moveTo>
                    <a:pt x="4553" y="1"/>
                  </a:moveTo>
                  <a:cubicBezTo>
                    <a:pt x="1" y="1"/>
                    <a:pt x="1" y="7094"/>
                    <a:pt x="4553" y="7094"/>
                  </a:cubicBezTo>
                  <a:cubicBezTo>
                    <a:pt x="4673" y="7094"/>
                    <a:pt x="4796" y="7089"/>
                    <a:pt x="4923" y="7079"/>
                  </a:cubicBezTo>
                  <a:lnTo>
                    <a:pt x="176050" y="7079"/>
                  </a:lnTo>
                  <a:cubicBezTo>
                    <a:pt x="176050" y="18379"/>
                    <a:pt x="176050" y="29882"/>
                    <a:pt x="176453" y="40577"/>
                  </a:cubicBezTo>
                  <a:cubicBezTo>
                    <a:pt x="176453" y="42394"/>
                    <a:pt x="178068" y="44008"/>
                    <a:pt x="179884" y="44008"/>
                  </a:cubicBezTo>
                  <a:lnTo>
                    <a:pt x="180086" y="44008"/>
                  </a:lnTo>
                  <a:cubicBezTo>
                    <a:pt x="181902" y="43806"/>
                    <a:pt x="183516" y="42192"/>
                    <a:pt x="183516" y="40376"/>
                  </a:cubicBezTo>
                  <a:cubicBezTo>
                    <a:pt x="183113" y="28671"/>
                    <a:pt x="183113" y="15958"/>
                    <a:pt x="183113" y="3446"/>
                  </a:cubicBezTo>
                  <a:lnTo>
                    <a:pt x="183113" y="16"/>
                  </a:lnTo>
                  <a:lnTo>
                    <a:pt x="4923" y="16"/>
                  </a:lnTo>
                  <a:cubicBezTo>
                    <a:pt x="4796" y="6"/>
                    <a:pt x="4673" y="1"/>
                    <a:pt x="4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15"/>
          <p:cNvGrpSpPr/>
          <p:nvPr/>
        </p:nvGrpSpPr>
        <p:grpSpPr>
          <a:xfrm rot="10800000">
            <a:off x="4572006" y="4421825"/>
            <a:ext cx="617310" cy="617310"/>
            <a:chOff x="1190625" y="238125"/>
            <a:chExt cx="5084925" cy="5084925"/>
          </a:xfrm>
        </p:grpSpPr>
        <p:sp>
          <p:nvSpPr>
            <p:cNvPr id="996" name="Google Shape;996;p15"/>
            <p:cNvSpPr/>
            <p:nvPr/>
          </p:nvSpPr>
          <p:spPr>
            <a:xfrm>
              <a:off x="1190625" y="238125"/>
              <a:ext cx="5084925" cy="5084925"/>
            </a:xfrm>
            <a:custGeom>
              <a:avLst/>
              <a:gdLst/>
              <a:ahLst/>
              <a:cxnLst/>
              <a:rect l="l" t="t" r="r" b="b"/>
              <a:pathLst>
                <a:path w="203397" h="203397" extrusionOk="0">
                  <a:moveTo>
                    <a:pt x="190749" y="12990"/>
                  </a:moveTo>
                  <a:lnTo>
                    <a:pt x="190749" y="190749"/>
                  </a:lnTo>
                  <a:lnTo>
                    <a:pt x="12990" y="190749"/>
                  </a:lnTo>
                  <a:lnTo>
                    <a:pt x="12990" y="12990"/>
                  </a:lnTo>
                  <a:close/>
                  <a:moveTo>
                    <a:pt x="0" y="0"/>
                  </a:moveTo>
                  <a:lnTo>
                    <a:pt x="0" y="203397"/>
                  </a:lnTo>
                  <a:lnTo>
                    <a:pt x="203397" y="203397"/>
                  </a:lnTo>
                  <a:lnTo>
                    <a:pt x="20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a:off x="2489625" y="1537125"/>
              <a:ext cx="2486925" cy="2486925"/>
            </a:xfrm>
            <a:custGeom>
              <a:avLst/>
              <a:gdLst/>
              <a:ahLst/>
              <a:cxnLst/>
              <a:rect l="l" t="t" r="r" b="b"/>
              <a:pathLst>
                <a:path w="99477" h="99477" extrusionOk="0">
                  <a:moveTo>
                    <a:pt x="0" y="0"/>
                  </a:moveTo>
                  <a:lnTo>
                    <a:pt x="0" y="99477"/>
                  </a:lnTo>
                  <a:lnTo>
                    <a:pt x="99477" y="99477"/>
                  </a:lnTo>
                  <a:lnTo>
                    <a:pt x="99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15"/>
          <p:cNvGrpSpPr/>
          <p:nvPr/>
        </p:nvGrpSpPr>
        <p:grpSpPr>
          <a:xfrm rot="10800000">
            <a:off x="100634" y="3855503"/>
            <a:ext cx="1154004" cy="1154004"/>
            <a:chOff x="1190625" y="238125"/>
            <a:chExt cx="5195875" cy="5195875"/>
          </a:xfrm>
        </p:grpSpPr>
        <p:sp>
          <p:nvSpPr>
            <p:cNvPr id="999" name="Google Shape;999;p15"/>
            <p:cNvSpPr/>
            <p:nvPr/>
          </p:nvSpPr>
          <p:spPr>
            <a:xfrm>
              <a:off x="1190625" y="238125"/>
              <a:ext cx="5195875" cy="5195875"/>
            </a:xfrm>
            <a:custGeom>
              <a:avLst/>
              <a:gdLst/>
              <a:ahLst/>
              <a:cxnLst/>
              <a:rect l="l" t="t" r="r" b="b"/>
              <a:pathLst>
                <a:path w="207835" h="207835" extrusionOk="0">
                  <a:moveTo>
                    <a:pt x="103888" y="1361"/>
                  </a:moveTo>
                  <a:cubicBezTo>
                    <a:pt x="160505" y="1361"/>
                    <a:pt x="206474" y="47329"/>
                    <a:pt x="206474" y="103888"/>
                  </a:cubicBezTo>
                  <a:cubicBezTo>
                    <a:pt x="206474" y="160446"/>
                    <a:pt x="160505" y="206474"/>
                    <a:pt x="103888" y="206474"/>
                  </a:cubicBezTo>
                  <a:cubicBezTo>
                    <a:pt x="47329" y="206474"/>
                    <a:pt x="1361" y="160446"/>
                    <a:pt x="1361" y="103888"/>
                  </a:cubicBezTo>
                  <a:cubicBezTo>
                    <a:pt x="1361" y="47329"/>
                    <a:pt x="47329" y="1361"/>
                    <a:pt x="103888" y="1361"/>
                  </a:cubicBezTo>
                  <a:close/>
                  <a:moveTo>
                    <a:pt x="103888" y="0"/>
                  </a:moveTo>
                  <a:cubicBezTo>
                    <a:pt x="46619" y="0"/>
                    <a:pt x="0" y="46619"/>
                    <a:pt x="0" y="103888"/>
                  </a:cubicBezTo>
                  <a:cubicBezTo>
                    <a:pt x="0" y="161215"/>
                    <a:pt x="46619" y="207834"/>
                    <a:pt x="103888" y="207834"/>
                  </a:cubicBezTo>
                  <a:cubicBezTo>
                    <a:pt x="161215" y="207834"/>
                    <a:pt x="207834" y="161215"/>
                    <a:pt x="207834" y="103888"/>
                  </a:cubicBezTo>
                  <a:cubicBezTo>
                    <a:pt x="207834" y="46619"/>
                    <a:pt x="161215" y="0"/>
                    <a:pt x="10388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
            <p:cNvSpPr/>
            <p:nvPr/>
          </p:nvSpPr>
          <p:spPr>
            <a:xfrm>
              <a:off x="1323725" y="550775"/>
              <a:ext cx="4749225" cy="4569675"/>
            </a:xfrm>
            <a:custGeom>
              <a:avLst/>
              <a:gdLst/>
              <a:ahLst/>
              <a:cxnLst/>
              <a:rect l="l" t="t" r="r" b="b"/>
              <a:pathLst>
                <a:path w="189969" h="182787" extrusionOk="0">
                  <a:moveTo>
                    <a:pt x="98564" y="1338"/>
                  </a:moveTo>
                  <a:cubicBezTo>
                    <a:pt x="148318" y="1397"/>
                    <a:pt x="188607" y="41686"/>
                    <a:pt x="188667" y="91382"/>
                  </a:cubicBezTo>
                  <a:cubicBezTo>
                    <a:pt x="188607" y="127825"/>
                    <a:pt x="166718" y="160660"/>
                    <a:pt x="133055" y="174622"/>
                  </a:cubicBezTo>
                  <a:cubicBezTo>
                    <a:pt x="121915" y="179223"/>
                    <a:pt x="110218" y="181459"/>
                    <a:pt x="98620" y="181459"/>
                  </a:cubicBezTo>
                  <a:cubicBezTo>
                    <a:pt x="75170" y="181459"/>
                    <a:pt x="52125" y="172317"/>
                    <a:pt x="34906" y="155099"/>
                  </a:cubicBezTo>
                  <a:cubicBezTo>
                    <a:pt x="9171" y="129304"/>
                    <a:pt x="1480" y="90612"/>
                    <a:pt x="15383" y="56950"/>
                  </a:cubicBezTo>
                  <a:cubicBezTo>
                    <a:pt x="29345" y="23287"/>
                    <a:pt x="62179" y="1338"/>
                    <a:pt x="98564" y="1338"/>
                  </a:cubicBezTo>
                  <a:close/>
                  <a:moveTo>
                    <a:pt x="98607" y="1"/>
                  </a:moveTo>
                  <a:cubicBezTo>
                    <a:pt x="74817" y="1"/>
                    <a:pt x="51450" y="9286"/>
                    <a:pt x="33959" y="26777"/>
                  </a:cubicBezTo>
                  <a:cubicBezTo>
                    <a:pt x="7810" y="52927"/>
                    <a:pt x="1" y="92210"/>
                    <a:pt x="14140" y="126405"/>
                  </a:cubicBezTo>
                  <a:cubicBezTo>
                    <a:pt x="28280" y="160541"/>
                    <a:pt x="61647" y="182786"/>
                    <a:pt x="98564" y="182786"/>
                  </a:cubicBezTo>
                  <a:cubicBezTo>
                    <a:pt x="149028" y="182727"/>
                    <a:pt x="189909" y="141846"/>
                    <a:pt x="189968" y="91382"/>
                  </a:cubicBezTo>
                  <a:cubicBezTo>
                    <a:pt x="189968" y="54465"/>
                    <a:pt x="167723" y="21098"/>
                    <a:pt x="133587" y="6958"/>
                  </a:cubicBezTo>
                  <a:cubicBezTo>
                    <a:pt x="122265" y="2276"/>
                    <a:pt x="110384" y="1"/>
                    <a:pt x="9860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
            <p:cNvSpPr/>
            <p:nvPr/>
          </p:nvSpPr>
          <p:spPr>
            <a:xfrm>
              <a:off x="1662425" y="864775"/>
              <a:ext cx="4096950" cy="3942100"/>
            </a:xfrm>
            <a:custGeom>
              <a:avLst/>
              <a:gdLst/>
              <a:ahLst/>
              <a:cxnLst/>
              <a:rect l="l" t="t" r="r" b="b"/>
              <a:pathLst>
                <a:path w="163878" h="157684" extrusionOk="0">
                  <a:moveTo>
                    <a:pt x="85016" y="1320"/>
                  </a:moveTo>
                  <a:cubicBezTo>
                    <a:pt x="127849" y="1379"/>
                    <a:pt x="162517" y="36048"/>
                    <a:pt x="162576" y="78822"/>
                  </a:cubicBezTo>
                  <a:cubicBezTo>
                    <a:pt x="162576" y="110177"/>
                    <a:pt x="143704" y="138456"/>
                    <a:pt x="114715" y="150466"/>
                  </a:cubicBezTo>
                  <a:cubicBezTo>
                    <a:pt x="105111" y="154445"/>
                    <a:pt x="95034" y="156378"/>
                    <a:pt x="85044" y="156378"/>
                  </a:cubicBezTo>
                  <a:cubicBezTo>
                    <a:pt x="64878" y="156378"/>
                    <a:pt x="45068" y="148500"/>
                    <a:pt x="30232" y="133664"/>
                  </a:cubicBezTo>
                  <a:cubicBezTo>
                    <a:pt x="8046" y="111479"/>
                    <a:pt x="1420" y="78171"/>
                    <a:pt x="13430" y="49182"/>
                  </a:cubicBezTo>
                  <a:cubicBezTo>
                    <a:pt x="25440" y="20193"/>
                    <a:pt x="53719" y="1320"/>
                    <a:pt x="85016" y="1320"/>
                  </a:cubicBezTo>
                  <a:close/>
                  <a:moveTo>
                    <a:pt x="85095" y="1"/>
                  </a:moveTo>
                  <a:cubicBezTo>
                    <a:pt x="64558" y="1"/>
                    <a:pt x="44366" y="8011"/>
                    <a:pt x="29285" y="23091"/>
                  </a:cubicBezTo>
                  <a:cubicBezTo>
                    <a:pt x="6745" y="45632"/>
                    <a:pt x="1" y="79532"/>
                    <a:pt x="12188" y="108994"/>
                  </a:cubicBezTo>
                  <a:cubicBezTo>
                    <a:pt x="24375" y="138516"/>
                    <a:pt x="53128" y="157684"/>
                    <a:pt x="85016" y="157684"/>
                  </a:cubicBezTo>
                  <a:cubicBezTo>
                    <a:pt x="128558" y="157684"/>
                    <a:pt x="163878" y="122364"/>
                    <a:pt x="163878" y="78822"/>
                  </a:cubicBezTo>
                  <a:cubicBezTo>
                    <a:pt x="163878" y="46934"/>
                    <a:pt x="144710" y="18181"/>
                    <a:pt x="115247" y="5994"/>
                  </a:cubicBezTo>
                  <a:cubicBezTo>
                    <a:pt x="105497" y="1960"/>
                    <a:pt x="95254" y="1"/>
                    <a:pt x="8509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
            <p:cNvSpPr/>
            <p:nvPr/>
          </p:nvSpPr>
          <p:spPr>
            <a:xfrm>
              <a:off x="1999650" y="1177350"/>
              <a:ext cx="3447650" cy="3317450"/>
            </a:xfrm>
            <a:custGeom>
              <a:avLst/>
              <a:gdLst/>
              <a:ahLst/>
              <a:cxnLst/>
              <a:rect l="l" t="t" r="r" b="b"/>
              <a:pathLst>
                <a:path w="137906" h="132698" extrusionOk="0">
                  <a:moveTo>
                    <a:pt x="71527" y="1359"/>
                  </a:moveTo>
                  <a:cubicBezTo>
                    <a:pt x="107438" y="1418"/>
                    <a:pt x="136486" y="30467"/>
                    <a:pt x="136545" y="66319"/>
                  </a:cubicBezTo>
                  <a:cubicBezTo>
                    <a:pt x="136545" y="92645"/>
                    <a:pt x="120690" y="116310"/>
                    <a:pt x="96434" y="126427"/>
                  </a:cubicBezTo>
                  <a:cubicBezTo>
                    <a:pt x="88388" y="129755"/>
                    <a:pt x="79947" y="131372"/>
                    <a:pt x="71579" y="131372"/>
                  </a:cubicBezTo>
                  <a:cubicBezTo>
                    <a:pt x="54656" y="131372"/>
                    <a:pt x="38028" y="124757"/>
                    <a:pt x="25558" y="112287"/>
                  </a:cubicBezTo>
                  <a:cubicBezTo>
                    <a:pt x="6981" y="93710"/>
                    <a:pt x="1420" y="65786"/>
                    <a:pt x="11478" y="41471"/>
                  </a:cubicBezTo>
                  <a:cubicBezTo>
                    <a:pt x="21535" y="17155"/>
                    <a:pt x="45259" y="1359"/>
                    <a:pt x="71527" y="1359"/>
                  </a:cubicBezTo>
                  <a:close/>
                  <a:moveTo>
                    <a:pt x="71633" y="0"/>
                  </a:moveTo>
                  <a:cubicBezTo>
                    <a:pt x="54343" y="0"/>
                    <a:pt x="37346" y="6748"/>
                    <a:pt x="24671" y="19463"/>
                  </a:cubicBezTo>
                  <a:cubicBezTo>
                    <a:pt x="5680" y="38394"/>
                    <a:pt x="0" y="66910"/>
                    <a:pt x="10294" y="91699"/>
                  </a:cubicBezTo>
                  <a:cubicBezTo>
                    <a:pt x="20529" y="116488"/>
                    <a:pt x="44726" y="132698"/>
                    <a:pt x="71527" y="132698"/>
                  </a:cubicBezTo>
                  <a:cubicBezTo>
                    <a:pt x="108148" y="132639"/>
                    <a:pt x="137847" y="102940"/>
                    <a:pt x="137906" y="66319"/>
                  </a:cubicBezTo>
                  <a:cubicBezTo>
                    <a:pt x="137906" y="39518"/>
                    <a:pt x="121755" y="15321"/>
                    <a:pt x="96966" y="5027"/>
                  </a:cubicBezTo>
                  <a:cubicBezTo>
                    <a:pt x="88774" y="1645"/>
                    <a:pt x="80167" y="0"/>
                    <a:pt x="7163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5"/>
            <p:cNvSpPr/>
            <p:nvPr/>
          </p:nvSpPr>
          <p:spPr>
            <a:xfrm>
              <a:off x="2336875" y="1490300"/>
              <a:ext cx="2796875" cy="2690950"/>
            </a:xfrm>
            <a:custGeom>
              <a:avLst/>
              <a:gdLst/>
              <a:ahLst/>
              <a:cxnLst/>
              <a:rect l="l" t="t" r="r" b="b"/>
              <a:pathLst>
                <a:path w="111875" h="107638" extrusionOk="0">
                  <a:moveTo>
                    <a:pt x="58038" y="1324"/>
                  </a:moveTo>
                  <a:cubicBezTo>
                    <a:pt x="87086" y="1324"/>
                    <a:pt x="110573" y="24871"/>
                    <a:pt x="110573" y="53860"/>
                  </a:cubicBezTo>
                  <a:cubicBezTo>
                    <a:pt x="110573" y="75099"/>
                    <a:pt x="97794" y="94208"/>
                    <a:pt x="78152" y="102372"/>
                  </a:cubicBezTo>
                  <a:cubicBezTo>
                    <a:pt x="71679" y="105052"/>
                    <a:pt x="64876" y="106354"/>
                    <a:pt x="58126" y="106354"/>
                  </a:cubicBezTo>
                  <a:cubicBezTo>
                    <a:pt x="44456" y="106354"/>
                    <a:pt x="31003" y="101013"/>
                    <a:pt x="20943" y="90954"/>
                  </a:cubicBezTo>
                  <a:cubicBezTo>
                    <a:pt x="5916" y="75986"/>
                    <a:pt x="1420" y="53386"/>
                    <a:pt x="9584" y="33745"/>
                  </a:cubicBezTo>
                  <a:cubicBezTo>
                    <a:pt x="17689" y="14162"/>
                    <a:pt x="36858" y="1324"/>
                    <a:pt x="58038" y="1324"/>
                  </a:cubicBezTo>
                  <a:close/>
                  <a:moveTo>
                    <a:pt x="58065" y="1"/>
                  </a:moveTo>
                  <a:cubicBezTo>
                    <a:pt x="44065" y="1"/>
                    <a:pt x="30284" y="5472"/>
                    <a:pt x="19997" y="15760"/>
                  </a:cubicBezTo>
                  <a:cubicBezTo>
                    <a:pt x="4615" y="31142"/>
                    <a:pt x="0" y="54333"/>
                    <a:pt x="8342" y="74448"/>
                  </a:cubicBezTo>
                  <a:cubicBezTo>
                    <a:pt x="16684" y="94504"/>
                    <a:pt x="36325" y="107638"/>
                    <a:pt x="58038" y="107638"/>
                  </a:cubicBezTo>
                  <a:cubicBezTo>
                    <a:pt x="87796" y="107578"/>
                    <a:pt x="111815" y="83500"/>
                    <a:pt x="111875" y="53801"/>
                  </a:cubicBezTo>
                  <a:cubicBezTo>
                    <a:pt x="111875" y="32029"/>
                    <a:pt x="98741" y="12447"/>
                    <a:pt x="78626" y="4105"/>
                  </a:cubicBezTo>
                  <a:cubicBezTo>
                    <a:pt x="71984" y="1342"/>
                    <a:pt x="64998" y="1"/>
                    <a:pt x="5806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5"/>
            <p:cNvSpPr/>
            <p:nvPr/>
          </p:nvSpPr>
          <p:spPr>
            <a:xfrm>
              <a:off x="2675575" y="1803975"/>
              <a:ext cx="2144625" cy="2063725"/>
            </a:xfrm>
            <a:custGeom>
              <a:avLst/>
              <a:gdLst/>
              <a:ahLst/>
              <a:cxnLst/>
              <a:rect l="l" t="t" r="r" b="b"/>
              <a:pathLst>
                <a:path w="85785" h="82549" extrusionOk="0">
                  <a:moveTo>
                    <a:pt x="44490" y="1320"/>
                  </a:moveTo>
                  <a:cubicBezTo>
                    <a:pt x="66557" y="1379"/>
                    <a:pt x="84424" y="19246"/>
                    <a:pt x="84483" y="41254"/>
                  </a:cubicBezTo>
                  <a:cubicBezTo>
                    <a:pt x="84483" y="57405"/>
                    <a:pt x="74721" y="71958"/>
                    <a:pt x="59812" y="78170"/>
                  </a:cubicBezTo>
                  <a:cubicBezTo>
                    <a:pt x="54892" y="80201"/>
                    <a:pt x="49719" y="81188"/>
                    <a:pt x="44587" y="81188"/>
                  </a:cubicBezTo>
                  <a:cubicBezTo>
                    <a:pt x="34171" y="81188"/>
                    <a:pt x="23919" y="77123"/>
                    <a:pt x="16270" y="69474"/>
                  </a:cubicBezTo>
                  <a:cubicBezTo>
                    <a:pt x="4851" y="58055"/>
                    <a:pt x="1420" y="40899"/>
                    <a:pt x="7632" y="25990"/>
                  </a:cubicBezTo>
                  <a:cubicBezTo>
                    <a:pt x="13785" y="11081"/>
                    <a:pt x="28338" y="1320"/>
                    <a:pt x="44490" y="1320"/>
                  </a:cubicBezTo>
                  <a:close/>
                  <a:moveTo>
                    <a:pt x="44507" y="0"/>
                  </a:moveTo>
                  <a:cubicBezTo>
                    <a:pt x="33773" y="0"/>
                    <a:pt x="23228" y="4182"/>
                    <a:pt x="15323" y="12087"/>
                  </a:cubicBezTo>
                  <a:cubicBezTo>
                    <a:pt x="3491" y="23919"/>
                    <a:pt x="0" y="41668"/>
                    <a:pt x="6390" y="57050"/>
                  </a:cubicBezTo>
                  <a:cubicBezTo>
                    <a:pt x="12779" y="72491"/>
                    <a:pt x="27806" y="82548"/>
                    <a:pt x="44490" y="82548"/>
                  </a:cubicBezTo>
                  <a:cubicBezTo>
                    <a:pt x="67326" y="82548"/>
                    <a:pt x="85784" y="64090"/>
                    <a:pt x="85784" y="41254"/>
                  </a:cubicBezTo>
                  <a:cubicBezTo>
                    <a:pt x="85784" y="24570"/>
                    <a:pt x="75727" y="9543"/>
                    <a:pt x="60345" y="3154"/>
                  </a:cubicBezTo>
                  <a:cubicBezTo>
                    <a:pt x="55219" y="1033"/>
                    <a:pt x="49840" y="0"/>
                    <a:pt x="4450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5"/>
            <p:cNvSpPr/>
            <p:nvPr/>
          </p:nvSpPr>
          <p:spPr>
            <a:xfrm>
              <a:off x="3012775" y="2116875"/>
              <a:ext cx="1495350" cy="1438750"/>
            </a:xfrm>
            <a:custGeom>
              <a:avLst/>
              <a:gdLst/>
              <a:ahLst/>
              <a:cxnLst/>
              <a:rect l="l" t="t" r="r" b="b"/>
              <a:pathLst>
                <a:path w="59814" h="57550" extrusionOk="0">
                  <a:moveTo>
                    <a:pt x="30856" y="1345"/>
                  </a:moveTo>
                  <a:cubicBezTo>
                    <a:pt x="30904" y="1345"/>
                    <a:pt x="30953" y="1346"/>
                    <a:pt x="31002" y="1346"/>
                  </a:cubicBezTo>
                  <a:cubicBezTo>
                    <a:pt x="46147" y="1346"/>
                    <a:pt x="58393" y="13592"/>
                    <a:pt x="58453" y="28738"/>
                  </a:cubicBezTo>
                  <a:cubicBezTo>
                    <a:pt x="58453" y="39860"/>
                    <a:pt x="51767" y="49858"/>
                    <a:pt x="41532" y="54059"/>
                  </a:cubicBezTo>
                  <a:cubicBezTo>
                    <a:pt x="38126" y="55476"/>
                    <a:pt x="34543" y="56167"/>
                    <a:pt x="30990" y="56167"/>
                  </a:cubicBezTo>
                  <a:cubicBezTo>
                    <a:pt x="23867" y="56167"/>
                    <a:pt x="16866" y="53392"/>
                    <a:pt x="11656" y="48143"/>
                  </a:cubicBezTo>
                  <a:cubicBezTo>
                    <a:pt x="3787" y="40274"/>
                    <a:pt x="1421" y="28501"/>
                    <a:pt x="5680" y="18266"/>
                  </a:cubicBezTo>
                  <a:cubicBezTo>
                    <a:pt x="9921" y="8017"/>
                    <a:pt x="19851" y="1345"/>
                    <a:pt x="30856" y="1345"/>
                  </a:cubicBezTo>
                  <a:close/>
                  <a:moveTo>
                    <a:pt x="31096" y="0"/>
                  </a:moveTo>
                  <a:cubicBezTo>
                    <a:pt x="23592" y="0"/>
                    <a:pt x="16220" y="2934"/>
                    <a:pt x="10709" y="8445"/>
                  </a:cubicBezTo>
                  <a:cubicBezTo>
                    <a:pt x="2486" y="16669"/>
                    <a:pt x="1" y="29033"/>
                    <a:pt x="4438" y="39742"/>
                  </a:cubicBezTo>
                  <a:cubicBezTo>
                    <a:pt x="8934" y="50509"/>
                    <a:pt x="19406" y="57549"/>
                    <a:pt x="31002" y="57549"/>
                  </a:cubicBezTo>
                  <a:cubicBezTo>
                    <a:pt x="46916" y="57490"/>
                    <a:pt x="59754" y="44652"/>
                    <a:pt x="59813" y="28738"/>
                  </a:cubicBezTo>
                  <a:cubicBezTo>
                    <a:pt x="59813" y="17142"/>
                    <a:pt x="52773" y="6611"/>
                    <a:pt x="42065" y="2174"/>
                  </a:cubicBezTo>
                  <a:cubicBezTo>
                    <a:pt x="38514" y="711"/>
                    <a:pt x="34789" y="0"/>
                    <a:pt x="310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5"/>
            <p:cNvSpPr/>
            <p:nvPr/>
          </p:nvSpPr>
          <p:spPr>
            <a:xfrm>
              <a:off x="3245000" y="2427300"/>
              <a:ext cx="949550" cy="814750"/>
            </a:xfrm>
            <a:custGeom>
              <a:avLst/>
              <a:gdLst/>
              <a:ahLst/>
              <a:cxnLst/>
              <a:rect l="l" t="t" r="r" b="b"/>
              <a:pathLst>
                <a:path w="37982" h="32590" extrusionOk="0">
                  <a:moveTo>
                    <a:pt x="21713" y="1412"/>
                  </a:moveTo>
                  <a:cubicBezTo>
                    <a:pt x="29995" y="1471"/>
                    <a:pt x="36621" y="8097"/>
                    <a:pt x="36621" y="16321"/>
                  </a:cubicBezTo>
                  <a:cubicBezTo>
                    <a:pt x="36621" y="25320"/>
                    <a:pt x="29294" y="31263"/>
                    <a:pt x="21640" y="31263"/>
                  </a:cubicBezTo>
                  <a:cubicBezTo>
                    <a:pt x="17972" y="31263"/>
                    <a:pt x="14229" y="29899"/>
                    <a:pt x="11182" y="26851"/>
                  </a:cubicBezTo>
                  <a:cubicBezTo>
                    <a:pt x="1834" y="17504"/>
                    <a:pt x="8460" y="1412"/>
                    <a:pt x="21713" y="1412"/>
                  </a:cubicBezTo>
                  <a:close/>
                  <a:moveTo>
                    <a:pt x="21590" y="1"/>
                  </a:moveTo>
                  <a:cubicBezTo>
                    <a:pt x="17603" y="1"/>
                    <a:pt x="13540" y="1480"/>
                    <a:pt x="10235" y="4784"/>
                  </a:cubicBezTo>
                  <a:cubicBezTo>
                    <a:pt x="0" y="15078"/>
                    <a:pt x="7218" y="32590"/>
                    <a:pt x="21713" y="32590"/>
                  </a:cubicBezTo>
                  <a:cubicBezTo>
                    <a:pt x="30705" y="32590"/>
                    <a:pt x="37982" y="25313"/>
                    <a:pt x="37982" y="16321"/>
                  </a:cubicBezTo>
                  <a:cubicBezTo>
                    <a:pt x="37982" y="6506"/>
                    <a:pt x="29953" y="1"/>
                    <a:pt x="2159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8">
  <p:cSld name="CUSTOM_20">
    <p:spTree>
      <p:nvGrpSpPr>
        <p:cNvPr id="1" name="Shape 1380"/>
        <p:cNvGrpSpPr/>
        <p:nvPr/>
      </p:nvGrpSpPr>
      <p:grpSpPr>
        <a:xfrm>
          <a:off x="0" y="0"/>
          <a:ext cx="0" cy="0"/>
          <a:chOff x="0" y="0"/>
          <a:chExt cx="0" cy="0"/>
        </a:xfrm>
      </p:grpSpPr>
      <p:sp>
        <p:nvSpPr>
          <p:cNvPr id="1381" name="Google Shape;1381;p24"/>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82" name="Google Shape;1382;p24"/>
          <p:cNvGrpSpPr/>
          <p:nvPr/>
        </p:nvGrpSpPr>
        <p:grpSpPr>
          <a:xfrm rot="5400000">
            <a:off x="7016644" y="-255785"/>
            <a:ext cx="617348" cy="2018956"/>
            <a:chOff x="2991950" y="238125"/>
            <a:chExt cx="1589875" cy="5199475"/>
          </a:xfrm>
        </p:grpSpPr>
        <p:sp>
          <p:nvSpPr>
            <p:cNvPr id="1383" name="Google Shape;1383;p24"/>
            <p:cNvSpPr/>
            <p:nvPr/>
          </p:nvSpPr>
          <p:spPr>
            <a:xfrm>
              <a:off x="2991950" y="238125"/>
              <a:ext cx="87825" cy="5199475"/>
            </a:xfrm>
            <a:custGeom>
              <a:avLst/>
              <a:gdLst/>
              <a:ahLst/>
              <a:cxnLst/>
              <a:rect l="l" t="t" r="r" b="b"/>
              <a:pathLst>
                <a:path w="3513" h="207979" extrusionOk="0">
                  <a:moveTo>
                    <a:pt x="1756" y="0"/>
                  </a:moveTo>
                  <a:cubicBezTo>
                    <a:pt x="739" y="0"/>
                    <a:pt x="0" y="739"/>
                    <a:pt x="0" y="1756"/>
                  </a:cubicBezTo>
                  <a:lnTo>
                    <a:pt x="0" y="206222"/>
                  </a:lnTo>
                  <a:cubicBezTo>
                    <a:pt x="0" y="207239"/>
                    <a:pt x="739" y="207979"/>
                    <a:pt x="1756" y="207979"/>
                  </a:cubicBezTo>
                  <a:cubicBezTo>
                    <a:pt x="2681" y="207979"/>
                    <a:pt x="3512" y="207239"/>
                    <a:pt x="3512" y="206222"/>
                  </a:cubicBezTo>
                  <a:lnTo>
                    <a:pt x="3512" y="1756"/>
                  </a:lnTo>
                  <a:cubicBezTo>
                    <a:pt x="3420" y="739"/>
                    <a:pt x="268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4"/>
            <p:cNvSpPr/>
            <p:nvPr/>
          </p:nvSpPr>
          <p:spPr>
            <a:xfrm>
              <a:off x="3241500"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4"/>
            <p:cNvSpPr/>
            <p:nvPr/>
          </p:nvSpPr>
          <p:spPr>
            <a:xfrm>
              <a:off x="3493400" y="238125"/>
              <a:ext cx="85525" cy="5199475"/>
            </a:xfrm>
            <a:custGeom>
              <a:avLst/>
              <a:gdLst/>
              <a:ahLst/>
              <a:cxnLst/>
              <a:rect l="l" t="t" r="r" b="b"/>
              <a:pathLst>
                <a:path w="3421" h="207979" extrusionOk="0">
                  <a:moveTo>
                    <a:pt x="1664" y="0"/>
                  </a:moveTo>
                  <a:cubicBezTo>
                    <a:pt x="740" y="0"/>
                    <a:pt x="0" y="739"/>
                    <a:pt x="0" y="1756"/>
                  </a:cubicBezTo>
                  <a:lnTo>
                    <a:pt x="0" y="206222"/>
                  </a:lnTo>
                  <a:cubicBezTo>
                    <a:pt x="0" y="207239"/>
                    <a:pt x="740"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4"/>
            <p:cNvSpPr/>
            <p:nvPr/>
          </p:nvSpPr>
          <p:spPr>
            <a:xfrm>
              <a:off x="3742950"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2" y="207979"/>
                    <a:pt x="3513" y="207239"/>
                    <a:pt x="3513" y="206222"/>
                  </a:cubicBezTo>
                  <a:lnTo>
                    <a:pt x="3513" y="1756"/>
                  </a:lnTo>
                  <a:cubicBezTo>
                    <a:pt x="3421" y="739"/>
                    <a:pt x="2682"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4"/>
            <p:cNvSpPr/>
            <p:nvPr/>
          </p:nvSpPr>
          <p:spPr>
            <a:xfrm>
              <a:off x="3992525"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4"/>
            <p:cNvSpPr/>
            <p:nvPr/>
          </p:nvSpPr>
          <p:spPr>
            <a:xfrm>
              <a:off x="4244425" y="238125"/>
              <a:ext cx="85525" cy="5199475"/>
            </a:xfrm>
            <a:custGeom>
              <a:avLst/>
              <a:gdLst/>
              <a:ahLst/>
              <a:cxnLst/>
              <a:rect l="l" t="t" r="r" b="b"/>
              <a:pathLst>
                <a:path w="3421" h="207979" extrusionOk="0">
                  <a:moveTo>
                    <a:pt x="1664" y="0"/>
                  </a:moveTo>
                  <a:cubicBezTo>
                    <a:pt x="739" y="0"/>
                    <a:pt x="0" y="739"/>
                    <a:pt x="0" y="1756"/>
                  </a:cubicBezTo>
                  <a:lnTo>
                    <a:pt x="0" y="206222"/>
                  </a:lnTo>
                  <a:cubicBezTo>
                    <a:pt x="0" y="207239"/>
                    <a:pt x="739"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4"/>
            <p:cNvSpPr/>
            <p:nvPr/>
          </p:nvSpPr>
          <p:spPr>
            <a:xfrm>
              <a:off x="4493975"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1" y="207979"/>
                    <a:pt x="3513" y="207239"/>
                    <a:pt x="3513" y="206222"/>
                  </a:cubicBezTo>
                  <a:lnTo>
                    <a:pt x="3513" y="1756"/>
                  </a:lnTo>
                  <a:cubicBezTo>
                    <a:pt x="3421"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24"/>
          <p:cNvGrpSpPr/>
          <p:nvPr/>
        </p:nvGrpSpPr>
        <p:grpSpPr>
          <a:xfrm rot="10800000">
            <a:off x="252892" y="4122179"/>
            <a:ext cx="1154298" cy="792725"/>
            <a:chOff x="238125" y="409275"/>
            <a:chExt cx="6953600" cy="4775450"/>
          </a:xfrm>
        </p:grpSpPr>
        <p:sp>
          <p:nvSpPr>
            <p:cNvPr id="1391" name="Google Shape;1391;p24"/>
            <p:cNvSpPr/>
            <p:nvPr/>
          </p:nvSpPr>
          <p:spPr>
            <a:xfrm>
              <a:off x="4940100" y="1498325"/>
              <a:ext cx="2251625" cy="2597350"/>
            </a:xfrm>
            <a:custGeom>
              <a:avLst/>
              <a:gdLst/>
              <a:ahLst/>
              <a:cxnLst/>
              <a:rect l="l" t="t" r="r" b="b"/>
              <a:pathLst>
                <a:path w="90065" h="103894" extrusionOk="0">
                  <a:moveTo>
                    <a:pt x="1" y="0"/>
                  </a:moveTo>
                  <a:lnTo>
                    <a:pt x="25758" y="52033"/>
                  </a:lnTo>
                  <a:lnTo>
                    <a:pt x="1" y="103893"/>
                  </a:lnTo>
                  <a:lnTo>
                    <a:pt x="59986" y="103893"/>
                  </a:lnTo>
                  <a:lnTo>
                    <a:pt x="90065" y="52033"/>
                  </a:lnTo>
                  <a:lnTo>
                    <a:pt x="59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4"/>
            <p:cNvSpPr/>
            <p:nvPr/>
          </p:nvSpPr>
          <p:spPr>
            <a:xfrm>
              <a:off x="596825" y="1498325"/>
              <a:ext cx="2251600" cy="2597350"/>
            </a:xfrm>
            <a:custGeom>
              <a:avLst/>
              <a:gdLst/>
              <a:ahLst/>
              <a:cxnLst/>
              <a:rect l="l" t="t" r="r" b="b"/>
              <a:pathLst>
                <a:path w="90064" h="103894" extrusionOk="0">
                  <a:moveTo>
                    <a:pt x="29906" y="0"/>
                  </a:moveTo>
                  <a:lnTo>
                    <a:pt x="0" y="52033"/>
                  </a:lnTo>
                  <a:lnTo>
                    <a:pt x="29906" y="103893"/>
                  </a:lnTo>
                  <a:lnTo>
                    <a:pt x="90064" y="103893"/>
                  </a:lnTo>
                  <a:lnTo>
                    <a:pt x="64307" y="52033"/>
                  </a:lnTo>
                  <a:lnTo>
                    <a:pt x="90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4"/>
            <p:cNvSpPr/>
            <p:nvPr/>
          </p:nvSpPr>
          <p:spPr>
            <a:xfrm>
              <a:off x="238125" y="409275"/>
              <a:ext cx="5514475" cy="4775450"/>
            </a:xfrm>
            <a:custGeom>
              <a:avLst/>
              <a:gdLst/>
              <a:ahLst/>
              <a:cxnLst/>
              <a:rect l="l" t="t" r="r" b="b"/>
              <a:pathLst>
                <a:path w="220579" h="191018" extrusionOk="0">
                  <a:moveTo>
                    <a:pt x="158692" y="11755"/>
                  </a:moveTo>
                  <a:lnTo>
                    <a:pt x="206922" y="95595"/>
                  </a:lnTo>
                  <a:lnTo>
                    <a:pt x="158692" y="179263"/>
                  </a:lnTo>
                  <a:lnTo>
                    <a:pt x="61887" y="179263"/>
                  </a:lnTo>
                  <a:lnTo>
                    <a:pt x="13657" y="95595"/>
                  </a:lnTo>
                  <a:lnTo>
                    <a:pt x="61887" y="11755"/>
                  </a:lnTo>
                  <a:close/>
                  <a:moveTo>
                    <a:pt x="55145" y="0"/>
                  </a:moveTo>
                  <a:lnTo>
                    <a:pt x="0" y="95422"/>
                  </a:lnTo>
                  <a:lnTo>
                    <a:pt x="55145" y="191018"/>
                  </a:lnTo>
                  <a:lnTo>
                    <a:pt x="165434" y="191018"/>
                  </a:lnTo>
                  <a:lnTo>
                    <a:pt x="220579" y="95422"/>
                  </a:lnTo>
                  <a:lnTo>
                    <a:pt x="165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24"/>
          <p:cNvGrpSpPr/>
          <p:nvPr/>
        </p:nvGrpSpPr>
        <p:grpSpPr>
          <a:xfrm rot="10800000" flipH="1">
            <a:off x="7234259" y="4040600"/>
            <a:ext cx="1548975" cy="710404"/>
            <a:chOff x="200825" y="1197675"/>
            <a:chExt cx="6974225" cy="3198575"/>
          </a:xfrm>
        </p:grpSpPr>
        <p:sp>
          <p:nvSpPr>
            <p:cNvPr id="1395" name="Google Shape;1395;p24"/>
            <p:cNvSpPr/>
            <p:nvPr/>
          </p:nvSpPr>
          <p:spPr>
            <a:xfrm>
              <a:off x="207850" y="1197675"/>
              <a:ext cx="6967200" cy="3198575"/>
            </a:xfrm>
            <a:custGeom>
              <a:avLst/>
              <a:gdLst/>
              <a:ahLst/>
              <a:cxnLst/>
              <a:rect l="l" t="t" r="r" b="b"/>
              <a:pathLst>
                <a:path w="278688" h="127943" extrusionOk="0">
                  <a:moveTo>
                    <a:pt x="4843" y="1"/>
                  </a:moveTo>
                  <a:cubicBezTo>
                    <a:pt x="0" y="1"/>
                    <a:pt x="0" y="7064"/>
                    <a:pt x="4843" y="7064"/>
                  </a:cubicBezTo>
                  <a:cubicBezTo>
                    <a:pt x="94847" y="7669"/>
                    <a:pt x="180814" y="7669"/>
                    <a:pt x="271624" y="7669"/>
                  </a:cubicBezTo>
                  <a:cubicBezTo>
                    <a:pt x="271624" y="46213"/>
                    <a:pt x="271624" y="85968"/>
                    <a:pt x="270413" y="124310"/>
                  </a:cubicBezTo>
                  <a:cubicBezTo>
                    <a:pt x="270413" y="126126"/>
                    <a:pt x="272028" y="127740"/>
                    <a:pt x="273844" y="127942"/>
                  </a:cubicBezTo>
                  <a:cubicBezTo>
                    <a:pt x="275862" y="127942"/>
                    <a:pt x="277275" y="126328"/>
                    <a:pt x="277476" y="124511"/>
                  </a:cubicBezTo>
                  <a:cubicBezTo>
                    <a:pt x="278687" y="84959"/>
                    <a:pt x="278687" y="43993"/>
                    <a:pt x="278687" y="4239"/>
                  </a:cubicBezTo>
                  <a:lnTo>
                    <a:pt x="278687" y="606"/>
                  </a:lnTo>
                  <a:lnTo>
                    <a:pt x="275055" y="606"/>
                  </a:lnTo>
                  <a:cubicBezTo>
                    <a:pt x="183034" y="606"/>
                    <a:pt x="96057" y="606"/>
                    <a:pt x="4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4"/>
            <p:cNvSpPr/>
            <p:nvPr/>
          </p:nvSpPr>
          <p:spPr>
            <a:xfrm>
              <a:off x="202325" y="1721550"/>
              <a:ext cx="6352175" cy="2659550"/>
            </a:xfrm>
            <a:custGeom>
              <a:avLst/>
              <a:gdLst/>
              <a:ahLst/>
              <a:cxnLst/>
              <a:rect l="l" t="t" r="r" b="b"/>
              <a:pathLst>
                <a:path w="254087" h="106382" extrusionOk="0">
                  <a:moveTo>
                    <a:pt x="4515" y="1"/>
                  </a:moveTo>
                  <a:cubicBezTo>
                    <a:pt x="1" y="1"/>
                    <a:pt x="1" y="6927"/>
                    <a:pt x="4515" y="6927"/>
                  </a:cubicBezTo>
                  <a:cubicBezTo>
                    <a:pt x="4691" y="6927"/>
                    <a:pt x="4875" y="6916"/>
                    <a:pt x="5064" y="6894"/>
                  </a:cubicBezTo>
                  <a:lnTo>
                    <a:pt x="246620" y="6894"/>
                  </a:lnTo>
                  <a:cubicBezTo>
                    <a:pt x="246620" y="37971"/>
                    <a:pt x="246620" y="70058"/>
                    <a:pt x="247024" y="102749"/>
                  </a:cubicBezTo>
                  <a:cubicBezTo>
                    <a:pt x="247024" y="104767"/>
                    <a:pt x="248638" y="106382"/>
                    <a:pt x="250656" y="106382"/>
                  </a:cubicBezTo>
                  <a:cubicBezTo>
                    <a:pt x="252674" y="106382"/>
                    <a:pt x="254087" y="104767"/>
                    <a:pt x="254087" y="102951"/>
                  </a:cubicBezTo>
                  <a:cubicBezTo>
                    <a:pt x="253683" y="69049"/>
                    <a:pt x="253683" y="35752"/>
                    <a:pt x="253683" y="3464"/>
                  </a:cubicBezTo>
                  <a:lnTo>
                    <a:pt x="253683" y="33"/>
                  </a:lnTo>
                  <a:lnTo>
                    <a:pt x="5064" y="33"/>
                  </a:lnTo>
                  <a:cubicBezTo>
                    <a:pt x="4875" y="11"/>
                    <a:pt x="4691" y="1"/>
                    <a:pt x="4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4"/>
            <p:cNvSpPr/>
            <p:nvPr/>
          </p:nvSpPr>
          <p:spPr>
            <a:xfrm>
              <a:off x="222975" y="2221825"/>
              <a:ext cx="5756400" cy="2159275"/>
            </a:xfrm>
            <a:custGeom>
              <a:avLst/>
              <a:gdLst/>
              <a:ahLst/>
              <a:cxnLst/>
              <a:rect l="l" t="t" r="r" b="b"/>
              <a:pathLst>
                <a:path w="230256" h="86371" extrusionOk="0">
                  <a:moveTo>
                    <a:pt x="226623" y="0"/>
                  </a:moveTo>
                  <a:cubicBezTo>
                    <a:pt x="153571" y="0"/>
                    <a:pt x="77896" y="0"/>
                    <a:pt x="4238" y="1009"/>
                  </a:cubicBezTo>
                  <a:cubicBezTo>
                    <a:pt x="1" y="1211"/>
                    <a:pt x="1" y="7669"/>
                    <a:pt x="4238" y="7870"/>
                  </a:cubicBezTo>
                  <a:cubicBezTo>
                    <a:pt x="76685" y="7063"/>
                    <a:pt x="150948" y="7063"/>
                    <a:pt x="223192" y="7063"/>
                  </a:cubicBezTo>
                  <a:cubicBezTo>
                    <a:pt x="223192" y="30876"/>
                    <a:pt x="222991" y="57715"/>
                    <a:pt x="222587" y="82738"/>
                  </a:cubicBezTo>
                  <a:cubicBezTo>
                    <a:pt x="222587" y="84756"/>
                    <a:pt x="224201" y="86371"/>
                    <a:pt x="226219" y="86371"/>
                  </a:cubicBezTo>
                  <a:cubicBezTo>
                    <a:pt x="228036" y="86371"/>
                    <a:pt x="229852" y="84958"/>
                    <a:pt x="229852" y="82940"/>
                  </a:cubicBezTo>
                  <a:cubicBezTo>
                    <a:pt x="230255" y="56504"/>
                    <a:pt x="230255" y="28454"/>
                    <a:pt x="230255" y="3633"/>
                  </a:cubicBezTo>
                  <a:lnTo>
                    <a:pt x="230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4"/>
            <p:cNvSpPr/>
            <p:nvPr/>
          </p:nvSpPr>
          <p:spPr>
            <a:xfrm>
              <a:off x="212875" y="2766675"/>
              <a:ext cx="5166150" cy="1620025"/>
            </a:xfrm>
            <a:custGeom>
              <a:avLst/>
              <a:gdLst/>
              <a:ahLst/>
              <a:cxnLst/>
              <a:rect l="l" t="t" r="r" b="b"/>
              <a:pathLst>
                <a:path w="206646" h="64801" extrusionOk="0">
                  <a:moveTo>
                    <a:pt x="4441" y="1"/>
                  </a:moveTo>
                  <a:cubicBezTo>
                    <a:pt x="1" y="404"/>
                    <a:pt x="1" y="6660"/>
                    <a:pt x="4441" y="7064"/>
                  </a:cubicBezTo>
                  <a:cubicBezTo>
                    <a:pt x="69420" y="7871"/>
                    <a:pt x="135006" y="7871"/>
                    <a:pt x="198573" y="7871"/>
                  </a:cubicBezTo>
                  <a:cubicBezTo>
                    <a:pt x="198977" y="15539"/>
                    <a:pt x="198977" y="23409"/>
                    <a:pt x="198573" y="31078"/>
                  </a:cubicBezTo>
                  <a:cubicBezTo>
                    <a:pt x="197564" y="41370"/>
                    <a:pt x="197968" y="51863"/>
                    <a:pt x="199582" y="61953"/>
                  </a:cubicBezTo>
                  <a:cubicBezTo>
                    <a:pt x="199769" y="63637"/>
                    <a:pt x="201170" y="64800"/>
                    <a:pt x="202660" y="64800"/>
                  </a:cubicBezTo>
                  <a:cubicBezTo>
                    <a:pt x="202777" y="64800"/>
                    <a:pt x="202895" y="64793"/>
                    <a:pt x="203013" y="64778"/>
                  </a:cubicBezTo>
                  <a:lnTo>
                    <a:pt x="203416" y="64778"/>
                  </a:lnTo>
                  <a:cubicBezTo>
                    <a:pt x="205434" y="64375"/>
                    <a:pt x="206645" y="62559"/>
                    <a:pt x="206241" y="60742"/>
                  </a:cubicBezTo>
                  <a:cubicBezTo>
                    <a:pt x="204829" y="51056"/>
                    <a:pt x="204425" y="41168"/>
                    <a:pt x="205434" y="31481"/>
                  </a:cubicBezTo>
                  <a:cubicBezTo>
                    <a:pt x="206040" y="22400"/>
                    <a:pt x="206040" y="13118"/>
                    <a:pt x="205031" y="4037"/>
                  </a:cubicBezTo>
                  <a:lnTo>
                    <a:pt x="204627" y="808"/>
                  </a:lnTo>
                  <a:lnTo>
                    <a:pt x="201600" y="808"/>
                  </a:lnTo>
                  <a:cubicBezTo>
                    <a:pt x="137024" y="808"/>
                    <a:pt x="70429" y="808"/>
                    <a:pt x="4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4"/>
            <p:cNvSpPr/>
            <p:nvPr/>
          </p:nvSpPr>
          <p:spPr>
            <a:xfrm>
              <a:off x="200825" y="3296025"/>
              <a:ext cx="4587925" cy="1100200"/>
            </a:xfrm>
            <a:custGeom>
              <a:avLst/>
              <a:gdLst/>
              <a:ahLst/>
              <a:cxnLst/>
              <a:rect l="l" t="t" r="r" b="b"/>
              <a:pathLst>
                <a:path w="183517" h="44008" extrusionOk="0">
                  <a:moveTo>
                    <a:pt x="4553" y="1"/>
                  </a:moveTo>
                  <a:cubicBezTo>
                    <a:pt x="1" y="1"/>
                    <a:pt x="1" y="7094"/>
                    <a:pt x="4553" y="7094"/>
                  </a:cubicBezTo>
                  <a:cubicBezTo>
                    <a:pt x="4673" y="7094"/>
                    <a:pt x="4796" y="7089"/>
                    <a:pt x="4923" y="7079"/>
                  </a:cubicBezTo>
                  <a:lnTo>
                    <a:pt x="176050" y="7079"/>
                  </a:lnTo>
                  <a:cubicBezTo>
                    <a:pt x="176050" y="18379"/>
                    <a:pt x="176050" y="29882"/>
                    <a:pt x="176453" y="40577"/>
                  </a:cubicBezTo>
                  <a:cubicBezTo>
                    <a:pt x="176453" y="42394"/>
                    <a:pt x="178068" y="44008"/>
                    <a:pt x="179884" y="44008"/>
                  </a:cubicBezTo>
                  <a:lnTo>
                    <a:pt x="180086" y="44008"/>
                  </a:lnTo>
                  <a:cubicBezTo>
                    <a:pt x="181902" y="43806"/>
                    <a:pt x="183516" y="42192"/>
                    <a:pt x="183516" y="40376"/>
                  </a:cubicBezTo>
                  <a:cubicBezTo>
                    <a:pt x="183113" y="28671"/>
                    <a:pt x="183113" y="15958"/>
                    <a:pt x="183113" y="3446"/>
                  </a:cubicBezTo>
                  <a:lnTo>
                    <a:pt x="183113" y="16"/>
                  </a:lnTo>
                  <a:lnTo>
                    <a:pt x="4923" y="16"/>
                  </a:lnTo>
                  <a:cubicBezTo>
                    <a:pt x="4796" y="6"/>
                    <a:pt x="4673" y="1"/>
                    <a:pt x="4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24"/>
          <p:cNvGrpSpPr/>
          <p:nvPr/>
        </p:nvGrpSpPr>
        <p:grpSpPr>
          <a:xfrm rot="10800000">
            <a:off x="90043" y="71873"/>
            <a:ext cx="477983" cy="477983"/>
            <a:chOff x="1190625" y="238125"/>
            <a:chExt cx="5084925" cy="5084925"/>
          </a:xfrm>
        </p:grpSpPr>
        <p:sp>
          <p:nvSpPr>
            <p:cNvPr id="1401" name="Google Shape;1401;p24"/>
            <p:cNvSpPr/>
            <p:nvPr/>
          </p:nvSpPr>
          <p:spPr>
            <a:xfrm>
              <a:off x="1190625" y="238125"/>
              <a:ext cx="5084925" cy="5084925"/>
            </a:xfrm>
            <a:custGeom>
              <a:avLst/>
              <a:gdLst/>
              <a:ahLst/>
              <a:cxnLst/>
              <a:rect l="l" t="t" r="r" b="b"/>
              <a:pathLst>
                <a:path w="203397" h="203397" extrusionOk="0">
                  <a:moveTo>
                    <a:pt x="190749" y="12990"/>
                  </a:moveTo>
                  <a:lnTo>
                    <a:pt x="190749" y="190749"/>
                  </a:lnTo>
                  <a:lnTo>
                    <a:pt x="12990" y="190749"/>
                  </a:lnTo>
                  <a:lnTo>
                    <a:pt x="12990" y="12990"/>
                  </a:lnTo>
                  <a:close/>
                  <a:moveTo>
                    <a:pt x="0" y="0"/>
                  </a:moveTo>
                  <a:lnTo>
                    <a:pt x="0" y="203397"/>
                  </a:lnTo>
                  <a:lnTo>
                    <a:pt x="203397" y="203397"/>
                  </a:lnTo>
                  <a:lnTo>
                    <a:pt x="20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4"/>
            <p:cNvSpPr/>
            <p:nvPr/>
          </p:nvSpPr>
          <p:spPr>
            <a:xfrm>
              <a:off x="2489625" y="1537125"/>
              <a:ext cx="2486925" cy="2486925"/>
            </a:xfrm>
            <a:custGeom>
              <a:avLst/>
              <a:gdLst/>
              <a:ahLst/>
              <a:cxnLst/>
              <a:rect l="l" t="t" r="r" b="b"/>
              <a:pathLst>
                <a:path w="99477" h="99477" extrusionOk="0">
                  <a:moveTo>
                    <a:pt x="0" y="0"/>
                  </a:moveTo>
                  <a:lnTo>
                    <a:pt x="0" y="99477"/>
                  </a:lnTo>
                  <a:lnTo>
                    <a:pt x="99477" y="99477"/>
                  </a:lnTo>
                  <a:lnTo>
                    <a:pt x="99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24"/>
          <p:cNvGrpSpPr/>
          <p:nvPr/>
        </p:nvGrpSpPr>
        <p:grpSpPr>
          <a:xfrm rot="10800000">
            <a:off x="7773909" y="1773878"/>
            <a:ext cx="1154004" cy="1154004"/>
            <a:chOff x="1190625" y="238125"/>
            <a:chExt cx="5195875" cy="5195875"/>
          </a:xfrm>
        </p:grpSpPr>
        <p:sp>
          <p:nvSpPr>
            <p:cNvPr id="1404" name="Google Shape;1404;p24"/>
            <p:cNvSpPr/>
            <p:nvPr/>
          </p:nvSpPr>
          <p:spPr>
            <a:xfrm>
              <a:off x="1190625" y="238125"/>
              <a:ext cx="5195875" cy="5195875"/>
            </a:xfrm>
            <a:custGeom>
              <a:avLst/>
              <a:gdLst/>
              <a:ahLst/>
              <a:cxnLst/>
              <a:rect l="l" t="t" r="r" b="b"/>
              <a:pathLst>
                <a:path w="207835" h="207835" extrusionOk="0">
                  <a:moveTo>
                    <a:pt x="103888" y="1361"/>
                  </a:moveTo>
                  <a:cubicBezTo>
                    <a:pt x="160505" y="1361"/>
                    <a:pt x="206474" y="47329"/>
                    <a:pt x="206474" y="103888"/>
                  </a:cubicBezTo>
                  <a:cubicBezTo>
                    <a:pt x="206474" y="160446"/>
                    <a:pt x="160505" y="206474"/>
                    <a:pt x="103888" y="206474"/>
                  </a:cubicBezTo>
                  <a:cubicBezTo>
                    <a:pt x="47329" y="206474"/>
                    <a:pt x="1361" y="160446"/>
                    <a:pt x="1361" y="103888"/>
                  </a:cubicBezTo>
                  <a:cubicBezTo>
                    <a:pt x="1361" y="47329"/>
                    <a:pt x="47329" y="1361"/>
                    <a:pt x="103888" y="1361"/>
                  </a:cubicBezTo>
                  <a:close/>
                  <a:moveTo>
                    <a:pt x="103888" y="0"/>
                  </a:moveTo>
                  <a:cubicBezTo>
                    <a:pt x="46619" y="0"/>
                    <a:pt x="0" y="46619"/>
                    <a:pt x="0" y="103888"/>
                  </a:cubicBezTo>
                  <a:cubicBezTo>
                    <a:pt x="0" y="161215"/>
                    <a:pt x="46619" y="207834"/>
                    <a:pt x="103888" y="207834"/>
                  </a:cubicBezTo>
                  <a:cubicBezTo>
                    <a:pt x="161215" y="207834"/>
                    <a:pt x="207834" y="161215"/>
                    <a:pt x="207834" y="103888"/>
                  </a:cubicBezTo>
                  <a:cubicBezTo>
                    <a:pt x="207834" y="46619"/>
                    <a:pt x="161215" y="0"/>
                    <a:pt x="10388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4"/>
            <p:cNvSpPr/>
            <p:nvPr/>
          </p:nvSpPr>
          <p:spPr>
            <a:xfrm>
              <a:off x="1323725" y="550775"/>
              <a:ext cx="4749225" cy="4569675"/>
            </a:xfrm>
            <a:custGeom>
              <a:avLst/>
              <a:gdLst/>
              <a:ahLst/>
              <a:cxnLst/>
              <a:rect l="l" t="t" r="r" b="b"/>
              <a:pathLst>
                <a:path w="189969" h="182787" extrusionOk="0">
                  <a:moveTo>
                    <a:pt x="98564" y="1338"/>
                  </a:moveTo>
                  <a:cubicBezTo>
                    <a:pt x="148318" y="1397"/>
                    <a:pt x="188607" y="41686"/>
                    <a:pt x="188667" y="91382"/>
                  </a:cubicBezTo>
                  <a:cubicBezTo>
                    <a:pt x="188607" y="127825"/>
                    <a:pt x="166718" y="160660"/>
                    <a:pt x="133055" y="174622"/>
                  </a:cubicBezTo>
                  <a:cubicBezTo>
                    <a:pt x="121915" y="179223"/>
                    <a:pt x="110218" y="181459"/>
                    <a:pt x="98620" y="181459"/>
                  </a:cubicBezTo>
                  <a:cubicBezTo>
                    <a:pt x="75170" y="181459"/>
                    <a:pt x="52125" y="172317"/>
                    <a:pt x="34906" y="155099"/>
                  </a:cubicBezTo>
                  <a:cubicBezTo>
                    <a:pt x="9171" y="129304"/>
                    <a:pt x="1480" y="90612"/>
                    <a:pt x="15383" y="56950"/>
                  </a:cubicBezTo>
                  <a:cubicBezTo>
                    <a:pt x="29345" y="23287"/>
                    <a:pt x="62179" y="1338"/>
                    <a:pt x="98564" y="1338"/>
                  </a:cubicBezTo>
                  <a:close/>
                  <a:moveTo>
                    <a:pt x="98607" y="1"/>
                  </a:moveTo>
                  <a:cubicBezTo>
                    <a:pt x="74817" y="1"/>
                    <a:pt x="51450" y="9286"/>
                    <a:pt x="33959" y="26777"/>
                  </a:cubicBezTo>
                  <a:cubicBezTo>
                    <a:pt x="7810" y="52927"/>
                    <a:pt x="1" y="92210"/>
                    <a:pt x="14140" y="126405"/>
                  </a:cubicBezTo>
                  <a:cubicBezTo>
                    <a:pt x="28280" y="160541"/>
                    <a:pt x="61647" y="182786"/>
                    <a:pt x="98564" y="182786"/>
                  </a:cubicBezTo>
                  <a:cubicBezTo>
                    <a:pt x="149028" y="182727"/>
                    <a:pt x="189909" y="141846"/>
                    <a:pt x="189968" y="91382"/>
                  </a:cubicBezTo>
                  <a:cubicBezTo>
                    <a:pt x="189968" y="54465"/>
                    <a:pt x="167723" y="21098"/>
                    <a:pt x="133587" y="6958"/>
                  </a:cubicBezTo>
                  <a:cubicBezTo>
                    <a:pt x="122265" y="2276"/>
                    <a:pt x="110384" y="1"/>
                    <a:pt x="9860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4"/>
            <p:cNvSpPr/>
            <p:nvPr/>
          </p:nvSpPr>
          <p:spPr>
            <a:xfrm>
              <a:off x="1662425" y="864775"/>
              <a:ext cx="4096950" cy="3942100"/>
            </a:xfrm>
            <a:custGeom>
              <a:avLst/>
              <a:gdLst/>
              <a:ahLst/>
              <a:cxnLst/>
              <a:rect l="l" t="t" r="r" b="b"/>
              <a:pathLst>
                <a:path w="163878" h="157684" extrusionOk="0">
                  <a:moveTo>
                    <a:pt x="85016" y="1320"/>
                  </a:moveTo>
                  <a:cubicBezTo>
                    <a:pt x="127849" y="1379"/>
                    <a:pt x="162517" y="36048"/>
                    <a:pt x="162576" y="78822"/>
                  </a:cubicBezTo>
                  <a:cubicBezTo>
                    <a:pt x="162576" y="110177"/>
                    <a:pt x="143704" y="138456"/>
                    <a:pt x="114715" y="150466"/>
                  </a:cubicBezTo>
                  <a:cubicBezTo>
                    <a:pt x="105111" y="154445"/>
                    <a:pt x="95034" y="156378"/>
                    <a:pt x="85044" y="156378"/>
                  </a:cubicBezTo>
                  <a:cubicBezTo>
                    <a:pt x="64878" y="156378"/>
                    <a:pt x="45068" y="148500"/>
                    <a:pt x="30232" y="133664"/>
                  </a:cubicBezTo>
                  <a:cubicBezTo>
                    <a:pt x="8046" y="111479"/>
                    <a:pt x="1420" y="78171"/>
                    <a:pt x="13430" y="49182"/>
                  </a:cubicBezTo>
                  <a:cubicBezTo>
                    <a:pt x="25440" y="20193"/>
                    <a:pt x="53719" y="1320"/>
                    <a:pt x="85016" y="1320"/>
                  </a:cubicBezTo>
                  <a:close/>
                  <a:moveTo>
                    <a:pt x="85095" y="1"/>
                  </a:moveTo>
                  <a:cubicBezTo>
                    <a:pt x="64558" y="1"/>
                    <a:pt x="44366" y="8011"/>
                    <a:pt x="29285" y="23091"/>
                  </a:cubicBezTo>
                  <a:cubicBezTo>
                    <a:pt x="6745" y="45632"/>
                    <a:pt x="1" y="79532"/>
                    <a:pt x="12188" y="108994"/>
                  </a:cubicBezTo>
                  <a:cubicBezTo>
                    <a:pt x="24375" y="138516"/>
                    <a:pt x="53128" y="157684"/>
                    <a:pt x="85016" y="157684"/>
                  </a:cubicBezTo>
                  <a:cubicBezTo>
                    <a:pt x="128558" y="157684"/>
                    <a:pt x="163878" y="122364"/>
                    <a:pt x="163878" y="78822"/>
                  </a:cubicBezTo>
                  <a:cubicBezTo>
                    <a:pt x="163878" y="46934"/>
                    <a:pt x="144710" y="18181"/>
                    <a:pt x="115247" y="5994"/>
                  </a:cubicBezTo>
                  <a:cubicBezTo>
                    <a:pt x="105497" y="1960"/>
                    <a:pt x="95254" y="1"/>
                    <a:pt x="8509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4"/>
            <p:cNvSpPr/>
            <p:nvPr/>
          </p:nvSpPr>
          <p:spPr>
            <a:xfrm>
              <a:off x="1999650" y="1177350"/>
              <a:ext cx="3447650" cy="3317450"/>
            </a:xfrm>
            <a:custGeom>
              <a:avLst/>
              <a:gdLst/>
              <a:ahLst/>
              <a:cxnLst/>
              <a:rect l="l" t="t" r="r" b="b"/>
              <a:pathLst>
                <a:path w="137906" h="132698" extrusionOk="0">
                  <a:moveTo>
                    <a:pt x="71527" y="1359"/>
                  </a:moveTo>
                  <a:cubicBezTo>
                    <a:pt x="107438" y="1418"/>
                    <a:pt x="136486" y="30467"/>
                    <a:pt x="136545" y="66319"/>
                  </a:cubicBezTo>
                  <a:cubicBezTo>
                    <a:pt x="136545" y="92645"/>
                    <a:pt x="120690" y="116310"/>
                    <a:pt x="96434" y="126427"/>
                  </a:cubicBezTo>
                  <a:cubicBezTo>
                    <a:pt x="88388" y="129755"/>
                    <a:pt x="79947" y="131372"/>
                    <a:pt x="71579" y="131372"/>
                  </a:cubicBezTo>
                  <a:cubicBezTo>
                    <a:pt x="54656" y="131372"/>
                    <a:pt x="38028" y="124757"/>
                    <a:pt x="25558" y="112287"/>
                  </a:cubicBezTo>
                  <a:cubicBezTo>
                    <a:pt x="6981" y="93710"/>
                    <a:pt x="1420" y="65786"/>
                    <a:pt x="11478" y="41471"/>
                  </a:cubicBezTo>
                  <a:cubicBezTo>
                    <a:pt x="21535" y="17155"/>
                    <a:pt x="45259" y="1359"/>
                    <a:pt x="71527" y="1359"/>
                  </a:cubicBezTo>
                  <a:close/>
                  <a:moveTo>
                    <a:pt x="71633" y="0"/>
                  </a:moveTo>
                  <a:cubicBezTo>
                    <a:pt x="54343" y="0"/>
                    <a:pt x="37346" y="6748"/>
                    <a:pt x="24671" y="19463"/>
                  </a:cubicBezTo>
                  <a:cubicBezTo>
                    <a:pt x="5680" y="38394"/>
                    <a:pt x="0" y="66910"/>
                    <a:pt x="10294" y="91699"/>
                  </a:cubicBezTo>
                  <a:cubicBezTo>
                    <a:pt x="20529" y="116488"/>
                    <a:pt x="44726" y="132698"/>
                    <a:pt x="71527" y="132698"/>
                  </a:cubicBezTo>
                  <a:cubicBezTo>
                    <a:pt x="108148" y="132639"/>
                    <a:pt x="137847" y="102940"/>
                    <a:pt x="137906" y="66319"/>
                  </a:cubicBezTo>
                  <a:cubicBezTo>
                    <a:pt x="137906" y="39518"/>
                    <a:pt x="121755" y="15321"/>
                    <a:pt x="96966" y="5027"/>
                  </a:cubicBezTo>
                  <a:cubicBezTo>
                    <a:pt x="88774" y="1645"/>
                    <a:pt x="80167" y="0"/>
                    <a:pt x="7163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4"/>
            <p:cNvSpPr/>
            <p:nvPr/>
          </p:nvSpPr>
          <p:spPr>
            <a:xfrm>
              <a:off x="2336875" y="1490300"/>
              <a:ext cx="2796875" cy="2690950"/>
            </a:xfrm>
            <a:custGeom>
              <a:avLst/>
              <a:gdLst/>
              <a:ahLst/>
              <a:cxnLst/>
              <a:rect l="l" t="t" r="r" b="b"/>
              <a:pathLst>
                <a:path w="111875" h="107638" extrusionOk="0">
                  <a:moveTo>
                    <a:pt x="58038" y="1324"/>
                  </a:moveTo>
                  <a:cubicBezTo>
                    <a:pt x="87086" y="1324"/>
                    <a:pt x="110573" y="24871"/>
                    <a:pt x="110573" y="53860"/>
                  </a:cubicBezTo>
                  <a:cubicBezTo>
                    <a:pt x="110573" y="75099"/>
                    <a:pt x="97794" y="94208"/>
                    <a:pt x="78152" y="102372"/>
                  </a:cubicBezTo>
                  <a:cubicBezTo>
                    <a:pt x="71679" y="105052"/>
                    <a:pt x="64876" y="106354"/>
                    <a:pt x="58126" y="106354"/>
                  </a:cubicBezTo>
                  <a:cubicBezTo>
                    <a:pt x="44456" y="106354"/>
                    <a:pt x="31003" y="101013"/>
                    <a:pt x="20943" y="90954"/>
                  </a:cubicBezTo>
                  <a:cubicBezTo>
                    <a:pt x="5916" y="75986"/>
                    <a:pt x="1420" y="53386"/>
                    <a:pt x="9584" y="33745"/>
                  </a:cubicBezTo>
                  <a:cubicBezTo>
                    <a:pt x="17689" y="14162"/>
                    <a:pt x="36858" y="1324"/>
                    <a:pt x="58038" y="1324"/>
                  </a:cubicBezTo>
                  <a:close/>
                  <a:moveTo>
                    <a:pt x="58065" y="1"/>
                  </a:moveTo>
                  <a:cubicBezTo>
                    <a:pt x="44065" y="1"/>
                    <a:pt x="30284" y="5472"/>
                    <a:pt x="19997" y="15760"/>
                  </a:cubicBezTo>
                  <a:cubicBezTo>
                    <a:pt x="4615" y="31142"/>
                    <a:pt x="0" y="54333"/>
                    <a:pt x="8342" y="74448"/>
                  </a:cubicBezTo>
                  <a:cubicBezTo>
                    <a:pt x="16684" y="94504"/>
                    <a:pt x="36325" y="107638"/>
                    <a:pt x="58038" y="107638"/>
                  </a:cubicBezTo>
                  <a:cubicBezTo>
                    <a:pt x="87796" y="107578"/>
                    <a:pt x="111815" y="83500"/>
                    <a:pt x="111875" y="53801"/>
                  </a:cubicBezTo>
                  <a:cubicBezTo>
                    <a:pt x="111875" y="32029"/>
                    <a:pt x="98741" y="12447"/>
                    <a:pt x="78626" y="4105"/>
                  </a:cubicBezTo>
                  <a:cubicBezTo>
                    <a:pt x="71984" y="1342"/>
                    <a:pt x="64998" y="1"/>
                    <a:pt x="5806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4"/>
            <p:cNvSpPr/>
            <p:nvPr/>
          </p:nvSpPr>
          <p:spPr>
            <a:xfrm>
              <a:off x="2675575" y="1803975"/>
              <a:ext cx="2144625" cy="2063725"/>
            </a:xfrm>
            <a:custGeom>
              <a:avLst/>
              <a:gdLst/>
              <a:ahLst/>
              <a:cxnLst/>
              <a:rect l="l" t="t" r="r" b="b"/>
              <a:pathLst>
                <a:path w="85785" h="82549" extrusionOk="0">
                  <a:moveTo>
                    <a:pt x="44490" y="1320"/>
                  </a:moveTo>
                  <a:cubicBezTo>
                    <a:pt x="66557" y="1379"/>
                    <a:pt x="84424" y="19246"/>
                    <a:pt x="84483" y="41254"/>
                  </a:cubicBezTo>
                  <a:cubicBezTo>
                    <a:pt x="84483" y="57405"/>
                    <a:pt x="74721" y="71958"/>
                    <a:pt x="59812" y="78170"/>
                  </a:cubicBezTo>
                  <a:cubicBezTo>
                    <a:pt x="54892" y="80201"/>
                    <a:pt x="49719" y="81188"/>
                    <a:pt x="44587" y="81188"/>
                  </a:cubicBezTo>
                  <a:cubicBezTo>
                    <a:pt x="34171" y="81188"/>
                    <a:pt x="23919" y="77123"/>
                    <a:pt x="16270" y="69474"/>
                  </a:cubicBezTo>
                  <a:cubicBezTo>
                    <a:pt x="4851" y="58055"/>
                    <a:pt x="1420" y="40899"/>
                    <a:pt x="7632" y="25990"/>
                  </a:cubicBezTo>
                  <a:cubicBezTo>
                    <a:pt x="13785" y="11081"/>
                    <a:pt x="28338" y="1320"/>
                    <a:pt x="44490" y="1320"/>
                  </a:cubicBezTo>
                  <a:close/>
                  <a:moveTo>
                    <a:pt x="44507" y="0"/>
                  </a:moveTo>
                  <a:cubicBezTo>
                    <a:pt x="33773" y="0"/>
                    <a:pt x="23228" y="4182"/>
                    <a:pt x="15323" y="12087"/>
                  </a:cubicBezTo>
                  <a:cubicBezTo>
                    <a:pt x="3491" y="23919"/>
                    <a:pt x="0" y="41668"/>
                    <a:pt x="6390" y="57050"/>
                  </a:cubicBezTo>
                  <a:cubicBezTo>
                    <a:pt x="12779" y="72491"/>
                    <a:pt x="27806" y="82548"/>
                    <a:pt x="44490" y="82548"/>
                  </a:cubicBezTo>
                  <a:cubicBezTo>
                    <a:pt x="67326" y="82548"/>
                    <a:pt x="85784" y="64090"/>
                    <a:pt x="85784" y="41254"/>
                  </a:cubicBezTo>
                  <a:cubicBezTo>
                    <a:pt x="85784" y="24570"/>
                    <a:pt x="75727" y="9543"/>
                    <a:pt x="60345" y="3154"/>
                  </a:cubicBezTo>
                  <a:cubicBezTo>
                    <a:pt x="55219" y="1033"/>
                    <a:pt x="49840" y="0"/>
                    <a:pt x="4450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4"/>
            <p:cNvSpPr/>
            <p:nvPr/>
          </p:nvSpPr>
          <p:spPr>
            <a:xfrm>
              <a:off x="3012775" y="2116875"/>
              <a:ext cx="1495350" cy="1438750"/>
            </a:xfrm>
            <a:custGeom>
              <a:avLst/>
              <a:gdLst/>
              <a:ahLst/>
              <a:cxnLst/>
              <a:rect l="l" t="t" r="r" b="b"/>
              <a:pathLst>
                <a:path w="59814" h="57550" extrusionOk="0">
                  <a:moveTo>
                    <a:pt x="30856" y="1345"/>
                  </a:moveTo>
                  <a:cubicBezTo>
                    <a:pt x="30904" y="1345"/>
                    <a:pt x="30953" y="1346"/>
                    <a:pt x="31002" y="1346"/>
                  </a:cubicBezTo>
                  <a:cubicBezTo>
                    <a:pt x="46147" y="1346"/>
                    <a:pt x="58393" y="13592"/>
                    <a:pt x="58453" y="28738"/>
                  </a:cubicBezTo>
                  <a:cubicBezTo>
                    <a:pt x="58453" y="39860"/>
                    <a:pt x="51767" y="49858"/>
                    <a:pt x="41532" y="54059"/>
                  </a:cubicBezTo>
                  <a:cubicBezTo>
                    <a:pt x="38126" y="55476"/>
                    <a:pt x="34543" y="56167"/>
                    <a:pt x="30990" y="56167"/>
                  </a:cubicBezTo>
                  <a:cubicBezTo>
                    <a:pt x="23867" y="56167"/>
                    <a:pt x="16866" y="53392"/>
                    <a:pt x="11656" y="48143"/>
                  </a:cubicBezTo>
                  <a:cubicBezTo>
                    <a:pt x="3787" y="40274"/>
                    <a:pt x="1421" y="28501"/>
                    <a:pt x="5680" y="18266"/>
                  </a:cubicBezTo>
                  <a:cubicBezTo>
                    <a:pt x="9921" y="8017"/>
                    <a:pt x="19851" y="1345"/>
                    <a:pt x="30856" y="1345"/>
                  </a:cubicBezTo>
                  <a:close/>
                  <a:moveTo>
                    <a:pt x="31096" y="0"/>
                  </a:moveTo>
                  <a:cubicBezTo>
                    <a:pt x="23592" y="0"/>
                    <a:pt x="16220" y="2934"/>
                    <a:pt x="10709" y="8445"/>
                  </a:cubicBezTo>
                  <a:cubicBezTo>
                    <a:pt x="2486" y="16669"/>
                    <a:pt x="1" y="29033"/>
                    <a:pt x="4438" y="39742"/>
                  </a:cubicBezTo>
                  <a:cubicBezTo>
                    <a:pt x="8934" y="50509"/>
                    <a:pt x="19406" y="57549"/>
                    <a:pt x="31002" y="57549"/>
                  </a:cubicBezTo>
                  <a:cubicBezTo>
                    <a:pt x="46916" y="57490"/>
                    <a:pt x="59754" y="44652"/>
                    <a:pt x="59813" y="28738"/>
                  </a:cubicBezTo>
                  <a:cubicBezTo>
                    <a:pt x="59813" y="17142"/>
                    <a:pt x="52773" y="6611"/>
                    <a:pt x="42065" y="2174"/>
                  </a:cubicBezTo>
                  <a:cubicBezTo>
                    <a:pt x="38514" y="711"/>
                    <a:pt x="34789" y="0"/>
                    <a:pt x="310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4"/>
            <p:cNvSpPr/>
            <p:nvPr/>
          </p:nvSpPr>
          <p:spPr>
            <a:xfrm>
              <a:off x="3245000" y="2427300"/>
              <a:ext cx="949550" cy="814750"/>
            </a:xfrm>
            <a:custGeom>
              <a:avLst/>
              <a:gdLst/>
              <a:ahLst/>
              <a:cxnLst/>
              <a:rect l="l" t="t" r="r" b="b"/>
              <a:pathLst>
                <a:path w="37982" h="32590" extrusionOk="0">
                  <a:moveTo>
                    <a:pt x="21713" y="1412"/>
                  </a:moveTo>
                  <a:cubicBezTo>
                    <a:pt x="29995" y="1471"/>
                    <a:pt x="36621" y="8097"/>
                    <a:pt x="36621" y="16321"/>
                  </a:cubicBezTo>
                  <a:cubicBezTo>
                    <a:pt x="36621" y="25320"/>
                    <a:pt x="29294" y="31263"/>
                    <a:pt x="21640" y="31263"/>
                  </a:cubicBezTo>
                  <a:cubicBezTo>
                    <a:pt x="17972" y="31263"/>
                    <a:pt x="14229" y="29899"/>
                    <a:pt x="11182" y="26851"/>
                  </a:cubicBezTo>
                  <a:cubicBezTo>
                    <a:pt x="1834" y="17504"/>
                    <a:pt x="8460" y="1412"/>
                    <a:pt x="21713" y="1412"/>
                  </a:cubicBezTo>
                  <a:close/>
                  <a:moveTo>
                    <a:pt x="21590" y="1"/>
                  </a:moveTo>
                  <a:cubicBezTo>
                    <a:pt x="17603" y="1"/>
                    <a:pt x="13540" y="1480"/>
                    <a:pt x="10235" y="4784"/>
                  </a:cubicBezTo>
                  <a:cubicBezTo>
                    <a:pt x="0" y="15078"/>
                    <a:pt x="7218" y="32590"/>
                    <a:pt x="21713" y="32590"/>
                  </a:cubicBezTo>
                  <a:cubicBezTo>
                    <a:pt x="30705" y="32590"/>
                    <a:pt x="37982" y="25313"/>
                    <a:pt x="37982" y="16321"/>
                  </a:cubicBezTo>
                  <a:cubicBezTo>
                    <a:pt x="37982" y="6506"/>
                    <a:pt x="29953" y="1"/>
                    <a:pt x="2159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2" name="Google Shape;1412;p24"/>
          <p:cNvGrpSpPr/>
          <p:nvPr/>
        </p:nvGrpSpPr>
        <p:grpSpPr>
          <a:xfrm>
            <a:off x="4166025" y="3945225"/>
            <a:ext cx="1051016" cy="1051016"/>
            <a:chOff x="1190625" y="238125"/>
            <a:chExt cx="4732175" cy="4732175"/>
          </a:xfrm>
        </p:grpSpPr>
        <p:sp>
          <p:nvSpPr>
            <p:cNvPr id="1413" name="Google Shape;1413;p24"/>
            <p:cNvSpPr/>
            <p:nvPr/>
          </p:nvSpPr>
          <p:spPr>
            <a:xfrm>
              <a:off x="2920400" y="238125"/>
              <a:ext cx="1260275" cy="4732175"/>
            </a:xfrm>
            <a:custGeom>
              <a:avLst/>
              <a:gdLst/>
              <a:ahLst/>
              <a:cxnLst/>
              <a:rect l="l" t="t" r="r" b="b"/>
              <a:pathLst>
                <a:path w="50411" h="189287" extrusionOk="0">
                  <a:moveTo>
                    <a:pt x="0" y="0"/>
                  </a:moveTo>
                  <a:lnTo>
                    <a:pt x="0" y="189287"/>
                  </a:lnTo>
                  <a:lnTo>
                    <a:pt x="50411" y="189287"/>
                  </a:lnTo>
                  <a:lnTo>
                    <a:pt x="50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4"/>
            <p:cNvSpPr/>
            <p:nvPr/>
          </p:nvSpPr>
          <p:spPr>
            <a:xfrm>
              <a:off x="1190625" y="1967900"/>
              <a:ext cx="4732175" cy="1260275"/>
            </a:xfrm>
            <a:custGeom>
              <a:avLst/>
              <a:gdLst/>
              <a:ahLst/>
              <a:cxnLst/>
              <a:rect l="l" t="t" r="r" b="b"/>
              <a:pathLst>
                <a:path w="189287" h="50411" extrusionOk="0">
                  <a:moveTo>
                    <a:pt x="0" y="0"/>
                  </a:moveTo>
                  <a:lnTo>
                    <a:pt x="0" y="50411"/>
                  </a:lnTo>
                  <a:lnTo>
                    <a:pt x="189287" y="50411"/>
                  </a:lnTo>
                  <a:lnTo>
                    <a:pt x="189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9">
    <p:spTree>
      <p:nvGrpSpPr>
        <p:cNvPr id="1" name="Shape 1672"/>
        <p:cNvGrpSpPr/>
        <p:nvPr/>
      </p:nvGrpSpPr>
      <p:grpSpPr>
        <a:xfrm>
          <a:off x="0" y="0"/>
          <a:ext cx="0" cy="0"/>
          <a:chOff x="0" y="0"/>
          <a:chExt cx="0" cy="0"/>
        </a:xfrm>
      </p:grpSpPr>
      <p:sp>
        <p:nvSpPr>
          <p:cNvPr id="1673" name="Google Shape;1673;p30"/>
          <p:cNvSpPr txBox="1">
            <a:spLocks noGrp="1"/>
          </p:cNvSpPr>
          <p:nvPr>
            <p:ph type="subTitle" idx="1"/>
          </p:nvPr>
        </p:nvSpPr>
        <p:spPr>
          <a:xfrm>
            <a:off x="2667900" y="1793100"/>
            <a:ext cx="3808200" cy="155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4" name="Google Shape;1674;p30"/>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75" name="Google Shape;1675;p30"/>
          <p:cNvSpPr/>
          <p:nvPr/>
        </p:nvSpPr>
        <p:spPr>
          <a:xfrm>
            <a:off x="6390163" y="-459525"/>
            <a:ext cx="3402000" cy="1991400"/>
          </a:xfrm>
          <a:prstGeom prst="rect">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6" name="Google Shape;1676;p30"/>
          <p:cNvGrpSpPr/>
          <p:nvPr/>
        </p:nvGrpSpPr>
        <p:grpSpPr>
          <a:xfrm>
            <a:off x="656672" y="1988079"/>
            <a:ext cx="858417" cy="858417"/>
            <a:chOff x="1190625" y="238125"/>
            <a:chExt cx="4732175" cy="4732175"/>
          </a:xfrm>
        </p:grpSpPr>
        <p:sp>
          <p:nvSpPr>
            <p:cNvPr id="1677" name="Google Shape;1677;p30"/>
            <p:cNvSpPr/>
            <p:nvPr/>
          </p:nvSpPr>
          <p:spPr>
            <a:xfrm>
              <a:off x="2920400" y="238125"/>
              <a:ext cx="1260275" cy="4732175"/>
            </a:xfrm>
            <a:custGeom>
              <a:avLst/>
              <a:gdLst/>
              <a:ahLst/>
              <a:cxnLst/>
              <a:rect l="l" t="t" r="r" b="b"/>
              <a:pathLst>
                <a:path w="50411" h="189287" extrusionOk="0">
                  <a:moveTo>
                    <a:pt x="0" y="0"/>
                  </a:moveTo>
                  <a:lnTo>
                    <a:pt x="0" y="189287"/>
                  </a:lnTo>
                  <a:lnTo>
                    <a:pt x="50411" y="189287"/>
                  </a:lnTo>
                  <a:lnTo>
                    <a:pt x="50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0"/>
            <p:cNvSpPr/>
            <p:nvPr/>
          </p:nvSpPr>
          <p:spPr>
            <a:xfrm>
              <a:off x="1190625" y="1967900"/>
              <a:ext cx="4732175" cy="1260275"/>
            </a:xfrm>
            <a:custGeom>
              <a:avLst/>
              <a:gdLst/>
              <a:ahLst/>
              <a:cxnLst/>
              <a:rect l="l" t="t" r="r" b="b"/>
              <a:pathLst>
                <a:path w="189287" h="50411" extrusionOk="0">
                  <a:moveTo>
                    <a:pt x="0" y="0"/>
                  </a:moveTo>
                  <a:lnTo>
                    <a:pt x="0" y="50411"/>
                  </a:lnTo>
                  <a:lnTo>
                    <a:pt x="189287" y="50411"/>
                  </a:lnTo>
                  <a:lnTo>
                    <a:pt x="189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0"/>
          <p:cNvGrpSpPr/>
          <p:nvPr/>
        </p:nvGrpSpPr>
        <p:grpSpPr>
          <a:xfrm>
            <a:off x="1650639" y="4337571"/>
            <a:ext cx="2272108" cy="1610374"/>
            <a:chOff x="238125" y="328675"/>
            <a:chExt cx="7087050" cy="5023000"/>
          </a:xfrm>
        </p:grpSpPr>
        <p:sp>
          <p:nvSpPr>
            <p:cNvPr id="1680" name="Google Shape;1680;p30"/>
            <p:cNvSpPr/>
            <p:nvPr/>
          </p:nvSpPr>
          <p:spPr>
            <a:xfrm>
              <a:off x="238125" y="328675"/>
              <a:ext cx="5133300" cy="5023000"/>
            </a:xfrm>
            <a:custGeom>
              <a:avLst/>
              <a:gdLst/>
              <a:ahLst/>
              <a:cxnLst/>
              <a:rect l="l" t="t" r="r" b="b"/>
              <a:pathLst>
                <a:path w="205332" h="200920" extrusionOk="0">
                  <a:moveTo>
                    <a:pt x="0" y="0"/>
                  </a:moveTo>
                  <a:lnTo>
                    <a:pt x="200920"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a:off x="890400" y="328675"/>
              <a:ext cx="5133325" cy="5023000"/>
            </a:xfrm>
            <a:custGeom>
              <a:avLst/>
              <a:gdLst/>
              <a:ahLst/>
              <a:cxnLst/>
              <a:rect l="l" t="t" r="r" b="b"/>
              <a:pathLst>
                <a:path w="205333" h="200920" extrusionOk="0">
                  <a:moveTo>
                    <a:pt x="1" y="0"/>
                  </a:moveTo>
                  <a:lnTo>
                    <a:pt x="200795" y="200919"/>
                  </a:lnTo>
                  <a:lnTo>
                    <a:pt x="205332" y="200919"/>
                  </a:lnTo>
                  <a:lnTo>
                    <a:pt x="4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a:off x="1542700" y="328675"/>
              <a:ext cx="5133325" cy="5023000"/>
            </a:xfrm>
            <a:custGeom>
              <a:avLst/>
              <a:gdLst/>
              <a:ahLst/>
              <a:cxnLst/>
              <a:rect l="l" t="t" r="r" b="b"/>
              <a:pathLst>
                <a:path w="205333" h="200920" extrusionOk="0">
                  <a:moveTo>
                    <a:pt x="1" y="0"/>
                  </a:moveTo>
                  <a:lnTo>
                    <a:pt x="200795"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0"/>
            <p:cNvSpPr/>
            <p:nvPr/>
          </p:nvSpPr>
          <p:spPr>
            <a:xfrm>
              <a:off x="2191850" y="328675"/>
              <a:ext cx="5133325" cy="5023000"/>
            </a:xfrm>
            <a:custGeom>
              <a:avLst/>
              <a:gdLst/>
              <a:ahLst/>
              <a:cxnLst/>
              <a:rect l="l" t="t" r="r" b="b"/>
              <a:pathLst>
                <a:path w="205333" h="200920" extrusionOk="0">
                  <a:moveTo>
                    <a:pt x="1" y="0"/>
                  </a:moveTo>
                  <a:lnTo>
                    <a:pt x="200920" y="200919"/>
                  </a:lnTo>
                  <a:lnTo>
                    <a:pt x="205332" y="200919"/>
                  </a:lnTo>
                  <a:lnTo>
                    <a:pt x="45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30"/>
          <p:cNvGrpSpPr/>
          <p:nvPr/>
        </p:nvGrpSpPr>
        <p:grpSpPr>
          <a:xfrm rot="-5400000">
            <a:off x="7093913" y="3638067"/>
            <a:ext cx="586982" cy="1919646"/>
            <a:chOff x="2991950" y="238125"/>
            <a:chExt cx="1589875" cy="5199475"/>
          </a:xfrm>
        </p:grpSpPr>
        <p:sp>
          <p:nvSpPr>
            <p:cNvPr id="1685" name="Google Shape;1685;p30"/>
            <p:cNvSpPr/>
            <p:nvPr/>
          </p:nvSpPr>
          <p:spPr>
            <a:xfrm>
              <a:off x="2991950" y="238125"/>
              <a:ext cx="87825" cy="5199475"/>
            </a:xfrm>
            <a:custGeom>
              <a:avLst/>
              <a:gdLst/>
              <a:ahLst/>
              <a:cxnLst/>
              <a:rect l="l" t="t" r="r" b="b"/>
              <a:pathLst>
                <a:path w="3513" h="207979" extrusionOk="0">
                  <a:moveTo>
                    <a:pt x="1756" y="0"/>
                  </a:moveTo>
                  <a:cubicBezTo>
                    <a:pt x="739" y="0"/>
                    <a:pt x="0" y="739"/>
                    <a:pt x="0" y="1756"/>
                  </a:cubicBezTo>
                  <a:lnTo>
                    <a:pt x="0" y="206222"/>
                  </a:lnTo>
                  <a:cubicBezTo>
                    <a:pt x="0" y="207239"/>
                    <a:pt x="739" y="207979"/>
                    <a:pt x="1756" y="207979"/>
                  </a:cubicBezTo>
                  <a:cubicBezTo>
                    <a:pt x="2681" y="207979"/>
                    <a:pt x="3512" y="207239"/>
                    <a:pt x="3512" y="206222"/>
                  </a:cubicBezTo>
                  <a:lnTo>
                    <a:pt x="3512" y="1756"/>
                  </a:lnTo>
                  <a:cubicBezTo>
                    <a:pt x="3420" y="739"/>
                    <a:pt x="268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0"/>
            <p:cNvSpPr/>
            <p:nvPr/>
          </p:nvSpPr>
          <p:spPr>
            <a:xfrm>
              <a:off x="3241500"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0"/>
            <p:cNvSpPr/>
            <p:nvPr/>
          </p:nvSpPr>
          <p:spPr>
            <a:xfrm>
              <a:off x="3493400" y="238125"/>
              <a:ext cx="85525" cy="5199475"/>
            </a:xfrm>
            <a:custGeom>
              <a:avLst/>
              <a:gdLst/>
              <a:ahLst/>
              <a:cxnLst/>
              <a:rect l="l" t="t" r="r" b="b"/>
              <a:pathLst>
                <a:path w="3421" h="207979" extrusionOk="0">
                  <a:moveTo>
                    <a:pt x="1664" y="0"/>
                  </a:moveTo>
                  <a:cubicBezTo>
                    <a:pt x="740" y="0"/>
                    <a:pt x="0" y="739"/>
                    <a:pt x="0" y="1756"/>
                  </a:cubicBezTo>
                  <a:lnTo>
                    <a:pt x="0" y="206222"/>
                  </a:lnTo>
                  <a:cubicBezTo>
                    <a:pt x="0" y="207239"/>
                    <a:pt x="740"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0"/>
            <p:cNvSpPr/>
            <p:nvPr/>
          </p:nvSpPr>
          <p:spPr>
            <a:xfrm>
              <a:off x="3742950"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2" y="207979"/>
                    <a:pt x="3513" y="207239"/>
                    <a:pt x="3513" y="206222"/>
                  </a:cubicBezTo>
                  <a:lnTo>
                    <a:pt x="3513" y="1756"/>
                  </a:lnTo>
                  <a:cubicBezTo>
                    <a:pt x="3421" y="739"/>
                    <a:pt x="2682"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0"/>
            <p:cNvSpPr/>
            <p:nvPr/>
          </p:nvSpPr>
          <p:spPr>
            <a:xfrm>
              <a:off x="3992525"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0"/>
            <p:cNvSpPr/>
            <p:nvPr/>
          </p:nvSpPr>
          <p:spPr>
            <a:xfrm>
              <a:off x="4244425" y="238125"/>
              <a:ext cx="85525" cy="5199475"/>
            </a:xfrm>
            <a:custGeom>
              <a:avLst/>
              <a:gdLst/>
              <a:ahLst/>
              <a:cxnLst/>
              <a:rect l="l" t="t" r="r" b="b"/>
              <a:pathLst>
                <a:path w="3421" h="207979" extrusionOk="0">
                  <a:moveTo>
                    <a:pt x="1664" y="0"/>
                  </a:moveTo>
                  <a:cubicBezTo>
                    <a:pt x="739" y="0"/>
                    <a:pt x="0" y="739"/>
                    <a:pt x="0" y="1756"/>
                  </a:cubicBezTo>
                  <a:lnTo>
                    <a:pt x="0" y="206222"/>
                  </a:lnTo>
                  <a:cubicBezTo>
                    <a:pt x="0" y="207239"/>
                    <a:pt x="739"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a:off x="4493975"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1" y="207979"/>
                    <a:pt x="3513" y="207239"/>
                    <a:pt x="3513" y="206222"/>
                  </a:cubicBezTo>
                  <a:lnTo>
                    <a:pt x="3513" y="1756"/>
                  </a:lnTo>
                  <a:cubicBezTo>
                    <a:pt x="3421"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30"/>
          <p:cNvGrpSpPr/>
          <p:nvPr/>
        </p:nvGrpSpPr>
        <p:grpSpPr>
          <a:xfrm>
            <a:off x="7505518" y="2637437"/>
            <a:ext cx="1038172" cy="712975"/>
            <a:chOff x="238125" y="409275"/>
            <a:chExt cx="6953600" cy="4775450"/>
          </a:xfrm>
        </p:grpSpPr>
        <p:sp>
          <p:nvSpPr>
            <p:cNvPr id="1693" name="Google Shape;1693;p30"/>
            <p:cNvSpPr/>
            <p:nvPr/>
          </p:nvSpPr>
          <p:spPr>
            <a:xfrm>
              <a:off x="4940100" y="1498325"/>
              <a:ext cx="2251625" cy="2597350"/>
            </a:xfrm>
            <a:custGeom>
              <a:avLst/>
              <a:gdLst/>
              <a:ahLst/>
              <a:cxnLst/>
              <a:rect l="l" t="t" r="r" b="b"/>
              <a:pathLst>
                <a:path w="90065" h="103894" extrusionOk="0">
                  <a:moveTo>
                    <a:pt x="1" y="0"/>
                  </a:moveTo>
                  <a:lnTo>
                    <a:pt x="25758" y="52033"/>
                  </a:lnTo>
                  <a:lnTo>
                    <a:pt x="1" y="103893"/>
                  </a:lnTo>
                  <a:lnTo>
                    <a:pt x="59986" y="103893"/>
                  </a:lnTo>
                  <a:lnTo>
                    <a:pt x="90065" y="52033"/>
                  </a:lnTo>
                  <a:lnTo>
                    <a:pt x="59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a:off x="596825" y="1498325"/>
              <a:ext cx="2251600" cy="2597350"/>
            </a:xfrm>
            <a:custGeom>
              <a:avLst/>
              <a:gdLst/>
              <a:ahLst/>
              <a:cxnLst/>
              <a:rect l="l" t="t" r="r" b="b"/>
              <a:pathLst>
                <a:path w="90064" h="103894" extrusionOk="0">
                  <a:moveTo>
                    <a:pt x="29906" y="0"/>
                  </a:moveTo>
                  <a:lnTo>
                    <a:pt x="0" y="52033"/>
                  </a:lnTo>
                  <a:lnTo>
                    <a:pt x="29906" y="103893"/>
                  </a:lnTo>
                  <a:lnTo>
                    <a:pt x="90064" y="103893"/>
                  </a:lnTo>
                  <a:lnTo>
                    <a:pt x="64307" y="52033"/>
                  </a:lnTo>
                  <a:lnTo>
                    <a:pt x="90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a:off x="238125" y="409275"/>
              <a:ext cx="5514475" cy="4775450"/>
            </a:xfrm>
            <a:custGeom>
              <a:avLst/>
              <a:gdLst/>
              <a:ahLst/>
              <a:cxnLst/>
              <a:rect l="l" t="t" r="r" b="b"/>
              <a:pathLst>
                <a:path w="220579" h="191018" extrusionOk="0">
                  <a:moveTo>
                    <a:pt x="158692" y="11755"/>
                  </a:moveTo>
                  <a:lnTo>
                    <a:pt x="206922" y="95595"/>
                  </a:lnTo>
                  <a:lnTo>
                    <a:pt x="158692" y="179263"/>
                  </a:lnTo>
                  <a:lnTo>
                    <a:pt x="61887" y="179263"/>
                  </a:lnTo>
                  <a:lnTo>
                    <a:pt x="13657" y="95595"/>
                  </a:lnTo>
                  <a:lnTo>
                    <a:pt x="61887" y="11755"/>
                  </a:lnTo>
                  <a:close/>
                  <a:moveTo>
                    <a:pt x="55145" y="0"/>
                  </a:moveTo>
                  <a:lnTo>
                    <a:pt x="0" y="95422"/>
                  </a:lnTo>
                  <a:lnTo>
                    <a:pt x="55145" y="191018"/>
                  </a:lnTo>
                  <a:lnTo>
                    <a:pt x="165434" y="191018"/>
                  </a:lnTo>
                  <a:lnTo>
                    <a:pt x="220579" y="95422"/>
                  </a:lnTo>
                  <a:lnTo>
                    <a:pt x="165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30"/>
          <p:cNvGrpSpPr/>
          <p:nvPr/>
        </p:nvGrpSpPr>
        <p:grpSpPr>
          <a:xfrm rot="5400000">
            <a:off x="-497103" y="3911654"/>
            <a:ext cx="1931310" cy="653997"/>
            <a:chOff x="238125" y="1669400"/>
            <a:chExt cx="6987375" cy="2366125"/>
          </a:xfrm>
        </p:grpSpPr>
        <p:sp>
          <p:nvSpPr>
            <p:cNvPr id="1697" name="Google Shape;1697;p30"/>
            <p:cNvSpPr/>
            <p:nvPr/>
          </p:nvSpPr>
          <p:spPr>
            <a:xfrm>
              <a:off x="238125" y="1669400"/>
              <a:ext cx="6987375" cy="645775"/>
            </a:xfrm>
            <a:custGeom>
              <a:avLst/>
              <a:gdLst/>
              <a:ahLst/>
              <a:cxnLst/>
              <a:rect l="l" t="t" r="r" b="b"/>
              <a:pathLst>
                <a:path w="279495" h="25831" extrusionOk="0">
                  <a:moveTo>
                    <a:pt x="77290" y="0"/>
                  </a:moveTo>
                  <a:lnTo>
                    <a:pt x="36728" y="20180"/>
                  </a:lnTo>
                  <a:lnTo>
                    <a:pt x="0" y="1816"/>
                  </a:lnTo>
                  <a:lnTo>
                    <a:pt x="0" y="7467"/>
                  </a:lnTo>
                  <a:lnTo>
                    <a:pt x="36728" y="25830"/>
                  </a:lnTo>
                  <a:lnTo>
                    <a:pt x="77290" y="5650"/>
                  </a:lnTo>
                  <a:lnTo>
                    <a:pt x="117852" y="25830"/>
                  </a:lnTo>
                  <a:lnTo>
                    <a:pt x="158414" y="5650"/>
                  </a:lnTo>
                  <a:lnTo>
                    <a:pt x="198976" y="25830"/>
                  </a:lnTo>
                  <a:lnTo>
                    <a:pt x="239538" y="5650"/>
                  </a:lnTo>
                  <a:lnTo>
                    <a:pt x="279494" y="25629"/>
                  </a:lnTo>
                  <a:lnTo>
                    <a:pt x="279494" y="19978"/>
                  </a:lnTo>
                  <a:lnTo>
                    <a:pt x="239538" y="0"/>
                  </a:lnTo>
                  <a:lnTo>
                    <a:pt x="198976" y="20180"/>
                  </a:lnTo>
                  <a:lnTo>
                    <a:pt x="158414" y="0"/>
                  </a:lnTo>
                  <a:lnTo>
                    <a:pt x="117852" y="20180"/>
                  </a:lnTo>
                  <a:lnTo>
                    <a:pt x="7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0"/>
            <p:cNvSpPr/>
            <p:nvPr/>
          </p:nvSpPr>
          <p:spPr>
            <a:xfrm>
              <a:off x="238125" y="2244525"/>
              <a:ext cx="6987375" cy="645775"/>
            </a:xfrm>
            <a:custGeom>
              <a:avLst/>
              <a:gdLst/>
              <a:ahLst/>
              <a:cxnLst/>
              <a:rect l="l" t="t" r="r" b="b"/>
              <a:pathLst>
                <a:path w="279495" h="25831" extrusionOk="0">
                  <a:moveTo>
                    <a:pt x="77290" y="0"/>
                  </a:moveTo>
                  <a:lnTo>
                    <a:pt x="36728" y="20180"/>
                  </a:lnTo>
                  <a:lnTo>
                    <a:pt x="0" y="1816"/>
                  </a:lnTo>
                  <a:lnTo>
                    <a:pt x="0" y="7467"/>
                  </a:lnTo>
                  <a:lnTo>
                    <a:pt x="36728" y="25831"/>
                  </a:lnTo>
                  <a:lnTo>
                    <a:pt x="77290" y="5651"/>
                  </a:lnTo>
                  <a:lnTo>
                    <a:pt x="117852" y="25831"/>
                  </a:lnTo>
                  <a:lnTo>
                    <a:pt x="158414" y="5651"/>
                  </a:lnTo>
                  <a:lnTo>
                    <a:pt x="198976" y="25831"/>
                  </a:lnTo>
                  <a:lnTo>
                    <a:pt x="239538" y="5651"/>
                  </a:lnTo>
                  <a:lnTo>
                    <a:pt x="279494" y="25427"/>
                  </a:lnTo>
                  <a:lnTo>
                    <a:pt x="279494" y="19978"/>
                  </a:lnTo>
                  <a:lnTo>
                    <a:pt x="239538" y="0"/>
                  </a:lnTo>
                  <a:lnTo>
                    <a:pt x="198976" y="20180"/>
                  </a:lnTo>
                  <a:lnTo>
                    <a:pt x="158414" y="0"/>
                  </a:lnTo>
                  <a:lnTo>
                    <a:pt x="117852" y="20180"/>
                  </a:lnTo>
                  <a:lnTo>
                    <a:pt x="7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0"/>
            <p:cNvSpPr/>
            <p:nvPr/>
          </p:nvSpPr>
          <p:spPr>
            <a:xfrm>
              <a:off x="238125" y="2814600"/>
              <a:ext cx="6987375" cy="645800"/>
            </a:xfrm>
            <a:custGeom>
              <a:avLst/>
              <a:gdLst/>
              <a:ahLst/>
              <a:cxnLst/>
              <a:rect l="l" t="t" r="r" b="b"/>
              <a:pathLst>
                <a:path w="279495" h="25832" extrusionOk="0">
                  <a:moveTo>
                    <a:pt x="77290" y="1"/>
                  </a:moveTo>
                  <a:lnTo>
                    <a:pt x="36728" y="20181"/>
                  </a:lnTo>
                  <a:lnTo>
                    <a:pt x="0" y="2019"/>
                  </a:lnTo>
                  <a:lnTo>
                    <a:pt x="0" y="7669"/>
                  </a:lnTo>
                  <a:lnTo>
                    <a:pt x="36728" y="25831"/>
                  </a:lnTo>
                  <a:lnTo>
                    <a:pt x="77290" y="5651"/>
                  </a:lnTo>
                  <a:lnTo>
                    <a:pt x="117852" y="25831"/>
                  </a:lnTo>
                  <a:lnTo>
                    <a:pt x="158414" y="5651"/>
                  </a:lnTo>
                  <a:lnTo>
                    <a:pt x="198976" y="25831"/>
                  </a:lnTo>
                  <a:lnTo>
                    <a:pt x="239538" y="5651"/>
                  </a:lnTo>
                  <a:lnTo>
                    <a:pt x="279494" y="25629"/>
                  </a:lnTo>
                  <a:lnTo>
                    <a:pt x="279494" y="19979"/>
                  </a:lnTo>
                  <a:lnTo>
                    <a:pt x="239538" y="1"/>
                  </a:lnTo>
                  <a:lnTo>
                    <a:pt x="198976" y="20181"/>
                  </a:lnTo>
                  <a:lnTo>
                    <a:pt x="158414" y="1"/>
                  </a:lnTo>
                  <a:lnTo>
                    <a:pt x="117852" y="20181"/>
                  </a:lnTo>
                  <a:lnTo>
                    <a:pt x="7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0"/>
            <p:cNvSpPr/>
            <p:nvPr/>
          </p:nvSpPr>
          <p:spPr>
            <a:xfrm>
              <a:off x="238125" y="3389725"/>
              <a:ext cx="6987375" cy="645800"/>
            </a:xfrm>
            <a:custGeom>
              <a:avLst/>
              <a:gdLst/>
              <a:ahLst/>
              <a:cxnLst/>
              <a:rect l="l" t="t" r="r" b="b"/>
              <a:pathLst>
                <a:path w="279495" h="25832" extrusionOk="0">
                  <a:moveTo>
                    <a:pt x="77290" y="1"/>
                  </a:moveTo>
                  <a:lnTo>
                    <a:pt x="36728" y="20181"/>
                  </a:lnTo>
                  <a:lnTo>
                    <a:pt x="0" y="1817"/>
                  </a:lnTo>
                  <a:lnTo>
                    <a:pt x="0" y="7468"/>
                  </a:lnTo>
                  <a:lnTo>
                    <a:pt x="36728" y="25831"/>
                  </a:lnTo>
                  <a:lnTo>
                    <a:pt x="77290" y="5651"/>
                  </a:lnTo>
                  <a:lnTo>
                    <a:pt x="117852" y="25831"/>
                  </a:lnTo>
                  <a:lnTo>
                    <a:pt x="158414" y="5651"/>
                  </a:lnTo>
                  <a:lnTo>
                    <a:pt x="198976" y="25831"/>
                  </a:lnTo>
                  <a:lnTo>
                    <a:pt x="239538" y="5651"/>
                  </a:lnTo>
                  <a:lnTo>
                    <a:pt x="279494" y="25630"/>
                  </a:lnTo>
                  <a:lnTo>
                    <a:pt x="279494" y="19979"/>
                  </a:lnTo>
                  <a:lnTo>
                    <a:pt x="239538" y="1"/>
                  </a:lnTo>
                  <a:lnTo>
                    <a:pt x="198976" y="20181"/>
                  </a:lnTo>
                  <a:lnTo>
                    <a:pt x="158414" y="1"/>
                  </a:lnTo>
                  <a:lnTo>
                    <a:pt x="117852" y="20181"/>
                  </a:lnTo>
                  <a:lnTo>
                    <a:pt x="7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1" name="Google Shape;1701;p30"/>
          <p:cNvSpPr/>
          <p:nvPr/>
        </p:nvSpPr>
        <p:spPr>
          <a:xfrm>
            <a:off x="4370850" y="4127701"/>
            <a:ext cx="853880" cy="821444"/>
          </a:xfrm>
          <a:custGeom>
            <a:avLst/>
            <a:gdLst/>
            <a:ahLst/>
            <a:cxnLst/>
            <a:rect l="l" t="t" r="r" b="b"/>
            <a:pathLst>
              <a:path w="213470" h="205361" extrusionOk="0">
                <a:moveTo>
                  <a:pt x="142077" y="43000"/>
                </a:moveTo>
                <a:cubicBezTo>
                  <a:pt x="172679" y="43000"/>
                  <a:pt x="201973" y="66804"/>
                  <a:pt x="201973" y="102685"/>
                </a:cubicBezTo>
                <a:cubicBezTo>
                  <a:pt x="201973" y="135607"/>
                  <a:pt x="175322" y="162258"/>
                  <a:pt x="142400" y="162258"/>
                </a:cubicBezTo>
                <a:cubicBezTo>
                  <a:pt x="89359" y="162258"/>
                  <a:pt x="62970" y="97982"/>
                  <a:pt x="100333" y="60618"/>
                </a:cubicBezTo>
                <a:cubicBezTo>
                  <a:pt x="112506" y="48445"/>
                  <a:pt x="127441" y="43000"/>
                  <a:pt x="142077" y="43000"/>
                </a:cubicBezTo>
                <a:close/>
                <a:moveTo>
                  <a:pt x="110785" y="0"/>
                </a:moveTo>
                <a:cubicBezTo>
                  <a:pt x="69241" y="0"/>
                  <a:pt x="31877" y="25083"/>
                  <a:pt x="15939" y="63231"/>
                </a:cubicBezTo>
                <a:cubicBezTo>
                  <a:pt x="0" y="101640"/>
                  <a:pt x="8884" y="145797"/>
                  <a:pt x="38148" y="175322"/>
                </a:cubicBezTo>
                <a:cubicBezTo>
                  <a:pt x="57730" y="194904"/>
                  <a:pt x="83980" y="205360"/>
                  <a:pt x="110715" y="205360"/>
                </a:cubicBezTo>
                <a:cubicBezTo>
                  <a:pt x="123933" y="205360"/>
                  <a:pt x="137270" y="202804"/>
                  <a:pt x="149977" y="197531"/>
                </a:cubicBezTo>
                <a:cubicBezTo>
                  <a:pt x="188386" y="181593"/>
                  <a:pt x="213469" y="144229"/>
                  <a:pt x="213469" y="102685"/>
                </a:cubicBezTo>
                <a:cubicBezTo>
                  <a:pt x="213469" y="45986"/>
                  <a:pt x="167483" y="0"/>
                  <a:pt x="110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0"/>
          <p:cNvSpPr/>
          <p:nvPr/>
        </p:nvSpPr>
        <p:spPr>
          <a:xfrm>
            <a:off x="7156375" y="167825"/>
            <a:ext cx="858300" cy="11271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037"/>
        <p:cNvGrpSpPr/>
        <p:nvPr/>
      </p:nvGrpSpPr>
      <p:grpSpPr>
        <a:xfrm>
          <a:off x="0" y="0"/>
          <a:ext cx="0" cy="0"/>
          <a:chOff x="0" y="0"/>
          <a:chExt cx="0" cy="0"/>
        </a:xfrm>
      </p:grpSpPr>
      <p:grpSp>
        <p:nvGrpSpPr>
          <p:cNvPr id="2038" name="Google Shape;2038;p37"/>
          <p:cNvGrpSpPr/>
          <p:nvPr/>
        </p:nvGrpSpPr>
        <p:grpSpPr>
          <a:xfrm>
            <a:off x="335858" y="2140541"/>
            <a:ext cx="763214" cy="951539"/>
            <a:chOff x="1690175" y="238125"/>
            <a:chExt cx="4070475" cy="5074875"/>
          </a:xfrm>
        </p:grpSpPr>
        <p:sp>
          <p:nvSpPr>
            <p:cNvPr id="2039" name="Google Shape;2039;p37"/>
            <p:cNvSpPr/>
            <p:nvPr/>
          </p:nvSpPr>
          <p:spPr>
            <a:xfrm>
              <a:off x="1690175" y="1787000"/>
              <a:ext cx="4070475" cy="3526000"/>
            </a:xfrm>
            <a:custGeom>
              <a:avLst/>
              <a:gdLst/>
              <a:ahLst/>
              <a:cxnLst/>
              <a:rect l="l" t="t" r="r" b="b"/>
              <a:pathLst>
                <a:path w="162819" h="141040" extrusionOk="0">
                  <a:moveTo>
                    <a:pt x="81621" y="14802"/>
                  </a:moveTo>
                  <a:lnTo>
                    <a:pt x="150343" y="133851"/>
                  </a:lnTo>
                  <a:lnTo>
                    <a:pt x="12899" y="133851"/>
                  </a:lnTo>
                  <a:lnTo>
                    <a:pt x="81621" y="14802"/>
                  </a:lnTo>
                  <a:close/>
                  <a:moveTo>
                    <a:pt x="81409" y="1"/>
                  </a:moveTo>
                  <a:lnTo>
                    <a:pt x="0" y="141040"/>
                  </a:lnTo>
                  <a:lnTo>
                    <a:pt x="162819" y="141040"/>
                  </a:lnTo>
                  <a:lnTo>
                    <a:pt x="81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1848750" y="238125"/>
              <a:ext cx="3753300" cy="3251100"/>
            </a:xfrm>
            <a:custGeom>
              <a:avLst/>
              <a:gdLst/>
              <a:ahLst/>
              <a:cxnLst/>
              <a:rect l="l" t="t" r="r" b="b"/>
              <a:pathLst>
                <a:path w="150132" h="130044" extrusionOk="0">
                  <a:moveTo>
                    <a:pt x="75066" y="0"/>
                  </a:moveTo>
                  <a:lnTo>
                    <a:pt x="1" y="130044"/>
                  </a:lnTo>
                  <a:lnTo>
                    <a:pt x="150132" y="130044"/>
                  </a:lnTo>
                  <a:lnTo>
                    <a:pt x="75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1" name="Google Shape;2041;p37"/>
          <p:cNvGrpSpPr/>
          <p:nvPr/>
        </p:nvGrpSpPr>
        <p:grpSpPr>
          <a:xfrm rot="10800000" flipH="1">
            <a:off x="7546668" y="3459581"/>
            <a:ext cx="1300534" cy="1152655"/>
            <a:chOff x="882175" y="238125"/>
            <a:chExt cx="5855625" cy="5189800"/>
          </a:xfrm>
        </p:grpSpPr>
        <p:sp>
          <p:nvSpPr>
            <p:cNvPr id="2042" name="Google Shape;2042;p37"/>
            <p:cNvSpPr/>
            <p:nvPr/>
          </p:nvSpPr>
          <p:spPr>
            <a:xfrm>
              <a:off x="882175" y="238125"/>
              <a:ext cx="708300" cy="708300"/>
            </a:xfrm>
            <a:custGeom>
              <a:avLst/>
              <a:gdLst/>
              <a:ahLst/>
              <a:cxnLst/>
              <a:rect l="l" t="t" r="r" b="b"/>
              <a:pathLst>
                <a:path w="28332" h="28332" extrusionOk="0">
                  <a:moveTo>
                    <a:pt x="14101" y="2350"/>
                  </a:moveTo>
                  <a:lnTo>
                    <a:pt x="25981"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882175" y="1054125"/>
              <a:ext cx="708300" cy="705050"/>
            </a:xfrm>
            <a:custGeom>
              <a:avLst/>
              <a:gdLst/>
              <a:ahLst/>
              <a:cxnLst/>
              <a:rect l="l" t="t" r="r" b="b"/>
              <a:pathLst>
                <a:path w="28332" h="28202" extrusionOk="0">
                  <a:moveTo>
                    <a:pt x="14101" y="2220"/>
                  </a:moveTo>
                  <a:lnTo>
                    <a:pt x="25981" y="14101"/>
                  </a:lnTo>
                  <a:lnTo>
                    <a:pt x="14101" y="25982"/>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882175" y="1870125"/>
              <a:ext cx="708300" cy="705050"/>
            </a:xfrm>
            <a:custGeom>
              <a:avLst/>
              <a:gdLst/>
              <a:ahLst/>
              <a:cxnLst/>
              <a:rect l="l" t="t" r="r" b="b"/>
              <a:pathLst>
                <a:path w="28332" h="28202" extrusionOk="0">
                  <a:moveTo>
                    <a:pt x="14101" y="2220"/>
                  </a:moveTo>
                  <a:lnTo>
                    <a:pt x="25981" y="14101"/>
                  </a:lnTo>
                  <a:lnTo>
                    <a:pt x="14101" y="25851"/>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882175" y="2682875"/>
              <a:ext cx="708300" cy="708300"/>
            </a:xfrm>
            <a:custGeom>
              <a:avLst/>
              <a:gdLst/>
              <a:ahLst/>
              <a:cxnLst/>
              <a:rect l="l" t="t" r="r" b="b"/>
              <a:pathLst>
                <a:path w="28332" h="28332" extrusionOk="0">
                  <a:moveTo>
                    <a:pt x="14101" y="2350"/>
                  </a:moveTo>
                  <a:lnTo>
                    <a:pt x="25981" y="14231"/>
                  </a:lnTo>
                  <a:lnTo>
                    <a:pt x="14101" y="25982"/>
                  </a:lnTo>
                  <a:lnTo>
                    <a:pt x="2350" y="14231"/>
                  </a:lnTo>
                  <a:lnTo>
                    <a:pt x="14101" y="2350"/>
                  </a:lnTo>
                  <a:close/>
                  <a:moveTo>
                    <a:pt x="14101" y="0"/>
                  </a:moveTo>
                  <a:lnTo>
                    <a:pt x="0"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882175" y="3498875"/>
              <a:ext cx="708300" cy="708300"/>
            </a:xfrm>
            <a:custGeom>
              <a:avLst/>
              <a:gdLst/>
              <a:ahLst/>
              <a:cxnLst/>
              <a:rect l="l" t="t" r="r" b="b"/>
              <a:pathLst>
                <a:path w="28332" h="28332" extrusionOk="0">
                  <a:moveTo>
                    <a:pt x="14101" y="2350"/>
                  </a:moveTo>
                  <a:lnTo>
                    <a:pt x="25981"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882175" y="4314875"/>
              <a:ext cx="708300" cy="705050"/>
            </a:xfrm>
            <a:custGeom>
              <a:avLst/>
              <a:gdLst/>
              <a:ahLst/>
              <a:cxnLst/>
              <a:rect l="l" t="t" r="r" b="b"/>
              <a:pathLst>
                <a:path w="28332" h="28202" extrusionOk="0">
                  <a:moveTo>
                    <a:pt x="14101" y="2350"/>
                  </a:moveTo>
                  <a:lnTo>
                    <a:pt x="25981" y="14101"/>
                  </a:lnTo>
                  <a:lnTo>
                    <a:pt x="14101" y="25982"/>
                  </a:lnTo>
                  <a:lnTo>
                    <a:pt x="2350" y="14101"/>
                  </a:lnTo>
                  <a:lnTo>
                    <a:pt x="14101" y="2350"/>
                  </a:lnTo>
                  <a:close/>
                  <a:moveTo>
                    <a:pt x="14101" y="0"/>
                  </a:moveTo>
                  <a:lnTo>
                    <a:pt x="0"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1472950" y="646125"/>
              <a:ext cx="708300" cy="705050"/>
            </a:xfrm>
            <a:custGeom>
              <a:avLst/>
              <a:gdLst/>
              <a:ahLst/>
              <a:cxnLst/>
              <a:rect l="l" t="t" r="r" b="b"/>
              <a:pathLst>
                <a:path w="28332" h="28202" extrusionOk="0">
                  <a:moveTo>
                    <a:pt x="14231" y="2350"/>
                  </a:moveTo>
                  <a:lnTo>
                    <a:pt x="25982" y="14101"/>
                  </a:lnTo>
                  <a:lnTo>
                    <a:pt x="14231" y="25982"/>
                  </a:lnTo>
                  <a:lnTo>
                    <a:pt x="2350" y="14101"/>
                  </a:lnTo>
                  <a:lnTo>
                    <a:pt x="14231" y="2350"/>
                  </a:lnTo>
                  <a:close/>
                  <a:moveTo>
                    <a:pt x="14231" y="0"/>
                  </a:moveTo>
                  <a:lnTo>
                    <a:pt x="0" y="14101"/>
                  </a:lnTo>
                  <a:lnTo>
                    <a:pt x="14231" y="28201"/>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1472950" y="1462125"/>
              <a:ext cx="708300" cy="705050"/>
            </a:xfrm>
            <a:custGeom>
              <a:avLst/>
              <a:gdLst/>
              <a:ahLst/>
              <a:cxnLst/>
              <a:rect l="l" t="t" r="r" b="b"/>
              <a:pathLst>
                <a:path w="28332" h="28202" extrusionOk="0">
                  <a:moveTo>
                    <a:pt x="14231" y="2220"/>
                  </a:moveTo>
                  <a:lnTo>
                    <a:pt x="25982" y="14101"/>
                  </a:lnTo>
                  <a:lnTo>
                    <a:pt x="14231" y="25982"/>
                  </a:lnTo>
                  <a:lnTo>
                    <a:pt x="2350" y="14101"/>
                  </a:lnTo>
                  <a:lnTo>
                    <a:pt x="14231" y="2220"/>
                  </a:lnTo>
                  <a:close/>
                  <a:moveTo>
                    <a:pt x="14231" y="0"/>
                  </a:moveTo>
                  <a:lnTo>
                    <a:pt x="0" y="14101"/>
                  </a:lnTo>
                  <a:lnTo>
                    <a:pt x="14231" y="28201"/>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1472950" y="2274850"/>
              <a:ext cx="708300" cy="708325"/>
            </a:xfrm>
            <a:custGeom>
              <a:avLst/>
              <a:gdLst/>
              <a:ahLst/>
              <a:cxnLst/>
              <a:rect l="l" t="t" r="r" b="b"/>
              <a:pathLst>
                <a:path w="28332" h="28333" extrusionOk="0">
                  <a:moveTo>
                    <a:pt x="14231" y="2351"/>
                  </a:moveTo>
                  <a:lnTo>
                    <a:pt x="25982" y="14232"/>
                  </a:lnTo>
                  <a:lnTo>
                    <a:pt x="14231" y="25982"/>
                  </a:lnTo>
                  <a:lnTo>
                    <a:pt x="2350" y="14232"/>
                  </a:lnTo>
                  <a:lnTo>
                    <a:pt x="14231" y="2351"/>
                  </a:lnTo>
                  <a:close/>
                  <a:moveTo>
                    <a:pt x="14231" y="1"/>
                  </a:moveTo>
                  <a:lnTo>
                    <a:pt x="0" y="14232"/>
                  </a:lnTo>
                  <a:lnTo>
                    <a:pt x="14231" y="28333"/>
                  </a:lnTo>
                  <a:lnTo>
                    <a:pt x="28332" y="14232"/>
                  </a:lnTo>
                  <a:lnTo>
                    <a:pt x="1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1472950" y="3090875"/>
              <a:ext cx="708300" cy="708300"/>
            </a:xfrm>
            <a:custGeom>
              <a:avLst/>
              <a:gdLst/>
              <a:ahLst/>
              <a:cxnLst/>
              <a:rect l="l" t="t" r="r" b="b"/>
              <a:pathLst>
                <a:path w="28332" h="28332" extrusionOk="0">
                  <a:moveTo>
                    <a:pt x="14231" y="2350"/>
                  </a:moveTo>
                  <a:lnTo>
                    <a:pt x="25982" y="14231"/>
                  </a:lnTo>
                  <a:lnTo>
                    <a:pt x="14231" y="25982"/>
                  </a:lnTo>
                  <a:lnTo>
                    <a:pt x="2350" y="14231"/>
                  </a:lnTo>
                  <a:lnTo>
                    <a:pt x="14231" y="2350"/>
                  </a:lnTo>
                  <a:close/>
                  <a:moveTo>
                    <a:pt x="14231" y="0"/>
                  </a:moveTo>
                  <a:lnTo>
                    <a:pt x="0" y="14231"/>
                  </a:lnTo>
                  <a:lnTo>
                    <a:pt x="14231" y="28332"/>
                  </a:lnTo>
                  <a:lnTo>
                    <a:pt x="28332" y="1423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1472950" y="3906875"/>
              <a:ext cx="708300" cy="708300"/>
            </a:xfrm>
            <a:custGeom>
              <a:avLst/>
              <a:gdLst/>
              <a:ahLst/>
              <a:cxnLst/>
              <a:rect l="l" t="t" r="r" b="b"/>
              <a:pathLst>
                <a:path w="28332" h="28332" extrusionOk="0">
                  <a:moveTo>
                    <a:pt x="14231" y="2350"/>
                  </a:moveTo>
                  <a:lnTo>
                    <a:pt x="25982" y="14101"/>
                  </a:lnTo>
                  <a:lnTo>
                    <a:pt x="14231" y="25982"/>
                  </a:lnTo>
                  <a:lnTo>
                    <a:pt x="2350" y="14101"/>
                  </a:lnTo>
                  <a:lnTo>
                    <a:pt x="14231" y="2350"/>
                  </a:lnTo>
                  <a:close/>
                  <a:moveTo>
                    <a:pt x="14231" y="0"/>
                  </a:moveTo>
                  <a:lnTo>
                    <a:pt x="0" y="14101"/>
                  </a:lnTo>
                  <a:lnTo>
                    <a:pt x="14231" y="2833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1472950" y="4722875"/>
              <a:ext cx="708300" cy="705050"/>
            </a:xfrm>
            <a:custGeom>
              <a:avLst/>
              <a:gdLst/>
              <a:ahLst/>
              <a:cxnLst/>
              <a:rect l="l" t="t" r="r" b="b"/>
              <a:pathLst>
                <a:path w="28332" h="28202" extrusionOk="0">
                  <a:moveTo>
                    <a:pt x="14231" y="2220"/>
                  </a:moveTo>
                  <a:lnTo>
                    <a:pt x="25982" y="14101"/>
                  </a:lnTo>
                  <a:lnTo>
                    <a:pt x="14231" y="25982"/>
                  </a:lnTo>
                  <a:lnTo>
                    <a:pt x="2350" y="14101"/>
                  </a:lnTo>
                  <a:lnTo>
                    <a:pt x="14231" y="2220"/>
                  </a:lnTo>
                  <a:close/>
                  <a:moveTo>
                    <a:pt x="14231" y="0"/>
                  </a:moveTo>
                  <a:lnTo>
                    <a:pt x="0" y="14101"/>
                  </a:lnTo>
                  <a:lnTo>
                    <a:pt x="14231" y="2820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2021300" y="23812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2021300" y="1054125"/>
              <a:ext cx="708325" cy="705050"/>
            </a:xfrm>
            <a:custGeom>
              <a:avLst/>
              <a:gdLst/>
              <a:ahLst/>
              <a:cxnLst/>
              <a:rect l="l" t="t" r="r" b="b"/>
              <a:pathLst>
                <a:path w="28333" h="28202" extrusionOk="0">
                  <a:moveTo>
                    <a:pt x="14101" y="2220"/>
                  </a:moveTo>
                  <a:lnTo>
                    <a:pt x="25982" y="14101"/>
                  </a:lnTo>
                  <a:lnTo>
                    <a:pt x="14101" y="25982"/>
                  </a:lnTo>
                  <a:lnTo>
                    <a:pt x="2351" y="14101"/>
                  </a:lnTo>
                  <a:lnTo>
                    <a:pt x="14101" y="2220"/>
                  </a:lnTo>
                  <a:close/>
                  <a:moveTo>
                    <a:pt x="14101" y="0"/>
                  </a:moveTo>
                  <a:lnTo>
                    <a:pt x="1" y="14101"/>
                  </a:lnTo>
                  <a:lnTo>
                    <a:pt x="14101" y="28201"/>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2021300" y="1870125"/>
              <a:ext cx="708325" cy="705050"/>
            </a:xfrm>
            <a:custGeom>
              <a:avLst/>
              <a:gdLst/>
              <a:ahLst/>
              <a:cxnLst/>
              <a:rect l="l" t="t" r="r" b="b"/>
              <a:pathLst>
                <a:path w="28333" h="28202" extrusionOk="0">
                  <a:moveTo>
                    <a:pt x="14101" y="2220"/>
                  </a:moveTo>
                  <a:lnTo>
                    <a:pt x="25982" y="14101"/>
                  </a:lnTo>
                  <a:lnTo>
                    <a:pt x="14101" y="25851"/>
                  </a:lnTo>
                  <a:lnTo>
                    <a:pt x="2351" y="14101"/>
                  </a:lnTo>
                  <a:lnTo>
                    <a:pt x="14101" y="2220"/>
                  </a:lnTo>
                  <a:close/>
                  <a:moveTo>
                    <a:pt x="14101" y="0"/>
                  </a:moveTo>
                  <a:lnTo>
                    <a:pt x="1"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2021300" y="2682875"/>
              <a:ext cx="708325" cy="708300"/>
            </a:xfrm>
            <a:custGeom>
              <a:avLst/>
              <a:gdLst/>
              <a:ahLst/>
              <a:cxnLst/>
              <a:rect l="l" t="t" r="r" b="b"/>
              <a:pathLst>
                <a:path w="28333" h="28332" extrusionOk="0">
                  <a:moveTo>
                    <a:pt x="14101" y="2350"/>
                  </a:moveTo>
                  <a:lnTo>
                    <a:pt x="25982" y="14231"/>
                  </a:lnTo>
                  <a:lnTo>
                    <a:pt x="14101" y="25982"/>
                  </a:lnTo>
                  <a:lnTo>
                    <a:pt x="2351" y="14231"/>
                  </a:lnTo>
                  <a:lnTo>
                    <a:pt x="14101" y="2350"/>
                  </a:lnTo>
                  <a:close/>
                  <a:moveTo>
                    <a:pt x="14101" y="0"/>
                  </a:moveTo>
                  <a:lnTo>
                    <a:pt x="1"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2021300" y="349887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2021300" y="4314875"/>
              <a:ext cx="708325" cy="705050"/>
            </a:xfrm>
            <a:custGeom>
              <a:avLst/>
              <a:gdLst/>
              <a:ahLst/>
              <a:cxnLst/>
              <a:rect l="l" t="t" r="r" b="b"/>
              <a:pathLst>
                <a:path w="28333" h="28202" extrusionOk="0">
                  <a:moveTo>
                    <a:pt x="14101" y="2350"/>
                  </a:moveTo>
                  <a:lnTo>
                    <a:pt x="25982" y="14101"/>
                  </a:lnTo>
                  <a:lnTo>
                    <a:pt x="14101" y="25982"/>
                  </a:lnTo>
                  <a:lnTo>
                    <a:pt x="2351" y="14101"/>
                  </a:lnTo>
                  <a:lnTo>
                    <a:pt x="14101" y="2350"/>
                  </a:lnTo>
                  <a:close/>
                  <a:moveTo>
                    <a:pt x="14101" y="0"/>
                  </a:moveTo>
                  <a:lnTo>
                    <a:pt x="1"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612075" y="646125"/>
              <a:ext cx="708325" cy="705050"/>
            </a:xfrm>
            <a:custGeom>
              <a:avLst/>
              <a:gdLst/>
              <a:ahLst/>
              <a:cxnLst/>
              <a:rect l="l" t="t" r="r" b="b"/>
              <a:pathLst>
                <a:path w="28333" h="28202" extrusionOk="0">
                  <a:moveTo>
                    <a:pt x="14232" y="2350"/>
                  </a:moveTo>
                  <a:lnTo>
                    <a:pt x="25982" y="14101"/>
                  </a:lnTo>
                  <a:lnTo>
                    <a:pt x="14232" y="25982"/>
                  </a:lnTo>
                  <a:lnTo>
                    <a:pt x="2351" y="14101"/>
                  </a:lnTo>
                  <a:lnTo>
                    <a:pt x="14232" y="2350"/>
                  </a:lnTo>
                  <a:close/>
                  <a:moveTo>
                    <a:pt x="14232" y="0"/>
                  </a:moveTo>
                  <a:lnTo>
                    <a:pt x="1" y="14101"/>
                  </a:lnTo>
                  <a:lnTo>
                    <a:pt x="14232" y="28201"/>
                  </a:lnTo>
                  <a:lnTo>
                    <a:pt x="28332" y="1423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612075" y="1462125"/>
              <a:ext cx="708325" cy="705050"/>
            </a:xfrm>
            <a:custGeom>
              <a:avLst/>
              <a:gdLst/>
              <a:ahLst/>
              <a:cxnLst/>
              <a:rect l="l" t="t" r="r" b="b"/>
              <a:pathLst>
                <a:path w="28333" h="28202" extrusionOk="0">
                  <a:moveTo>
                    <a:pt x="14232" y="2220"/>
                  </a:moveTo>
                  <a:lnTo>
                    <a:pt x="25982" y="14101"/>
                  </a:lnTo>
                  <a:lnTo>
                    <a:pt x="14232" y="25982"/>
                  </a:lnTo>
                  <a:lnTo>
                    <a:pt x="2351" y="14101"/>
                  </a:lnTo>
                  <a:lnTo>
                    <a:pt x="14232" y="2220"/>
                  </a:lnTo>
                  <a:close/>
                  <a:moveTo>
                    <a:pt x="14232" y="0"/>
                  </a:moveTo>
                  <a:lnTo>
                    <a:pt x="1" y="14101"/>
                  </a:lnTo>
                  <a:lnTo>
                    <a:pt x="14232" y="28201"/>
                  </a:lnTo>
                  <a:lnTo>
                    <a:pt x="28332" y="1410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612075" y="2274850"/>
              <a:ext cx="708325" cy="708325"/>
            </a:xfrm>
            <a:custGeom>
              <a:avLst/>
              <a:gdLst/>
              <a:ahLst/>
              <a:cxnLst/>
              <a:rect l="l" t="t" r="r" b="b"/>
              <a:pathLst>
                <a:path w="28333" h="28333" extrusionOk="0">
                  <a:moveTo>
                    <a:pt x="14232" y="2351"/>
                  </a:moveTo>
                  <a:lnTo>
                    <a:pt x="25982" y="14232"/>
                  </a:lnTo>
                  <a:lnTo>
                    <a:pt x="14232" y="25982"/>
                  </a:lnTo>
                  <a:lnTo>
                    <a:pt x="2351" y="14232"/>
                  </a:lnTo>
                  <a:lnTo>
                    <a:pt x="14232" y="2351"/>
                  </a:lnTo>
                  <a:close/>
                  <a:moveTo>
                    <a:pt x="14232" y="1"/>
                  </a:moveTo>
                  <a:lnTo>
                    <a:pt x="1" y="14232"/>
                  </a:lnTo>
                  <a:lnTo>
                    <a:pt x="14232" y="28333"/>
                  </a:lnTo>
                  <a:lnTo>
                    <a:pt x="28332" y="14232"/>
                  </a:lnTo>
                  <a:lnTo>
                    <a:pt x="142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612075" y="3090875"/>
              <a:ext cx="708325" cy="708300"/>
            </a:xfrm>
            <a:custGeom>
              <a:avLst/>
              <a:gdLst/>
              <a:ahLst/>
              <a:cxnLst/>
              <a:rect l="l" t="t" r="r" b="b"/>
              <a:pathLst>
                <a:path w="28333" h="28332" extrusionOk="0">
                  <a:moveTo>
                    <a:pt x="14232" y="2350"/>
                  </a:moveTo>
                  <a:lnTo>
                    <a:pt x="25982" y="14231"/>
                  </a:lnTo>
                  <a:lnTo>
                    <a:pt x="14232" y="25982"/>
                  </a:lnTo>
                  <a:lnTo>
                    <a:pt x="2351" y="14231"/>
                  </a:lnTo>
                  <a:lnTo>
                    <a:pt x="14232" y="2350"/>
                  </a:lnTo>
                  <a:close/>
                  <a:moveTo>
                    <a:pt x="14232" y="0"/>
                  </a:moveTo>
                  <a:lnTo>
                    <a:pt x="1" y="14231"/>
                  </a:lnTo>
                  <a:lnTo>
                    <a:pt x="14232" y="28332"/>
                  </a:lnTo>
                  <a:lnTo>
                    <a:pt x="28332" y="1423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12075" y="3906875"/>
              <a:ext cx="708325" cy="708300"/>
            </a:xfrm>
            <a:custGeom>
              <a:avLst/>
              <a:gdLst/>
              <a:ahLst/>
              <a:cxnLst/>
              <a:rect l="l" t="t" r="r" b="b"/>
              <a:pathLst>
                <a:path w="28333" h="28332" extrusionOk="0">
                  <a:moveTo>
                    <a:pt x="14232" y="2350"/>
                  </a:moveTo>
                  <a:lnTo>
                    <a:pt x="25982" y="14101"/>
                  </a:lnTo>
                  <a:lnTo>
                    <a:pt x="14232" y="25982"/>
                  </a:lnTo>
                  <a:lnTo>
                    <a:pt x="2351" y="14101"/>
                  </a:lnTo>
                  <a:lnTo>
                    <a:pt x="14232" y="2350"/>
                  </a:lnTo>
                  <a:close/>
                  <a:moveTo>
                    <a:pt x="14232" y="0"/>
                  </a:moveTo>
                  <a:lnTo>
                    <a:pt x="1" y="14101"/>
                  </a:lnTo>
                  <a:lnTo>
                    <a:pt x="14232" y="28332"/>
                  </a:lnTo>
                  <a:lnTo>
                    <a:pt x="28332" y="1410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612075" y="4722875"/>
              <a:ext cx="708325" cy="705050"/>
            </a:xfrm>
            <a:custGeom>
              <a:avLst/>
              <a:gdLst/>
              <a:ahLst/>
              <a:cxnLst/>
              <a:rect l="l" t="t" r="r" b="b"/>
              <a:pathLst>
                <a:path w="28333" h="28202" extrusionOk="0">
                  <a:moveTo>
                    <a:pt x="14232" y="2220"/>
                  </a:moveTo>
                  <a:lnTo>
                    <a:pt x="25982" y="14101"/>
                  </a:lnTo>
                  <a:lnTo>
                    <a:pt x="14232" y="25982"/>
                  </a:lnTo>
                  <a:lnTo>
                    <a:pt x="2351" y="14101"/>
                  </a:lnTo>
                  <a:lnTo>
                    <a:pt x="14232" y="2220"/>
                  </a:lnTo>
                  <a:close/>
                  <a:moveTo>
                    <a:pt x="14232" y="0"/>
                  </a:moveTo>
                  <a:lnTo>
                    <a:pt x="1" y="14101"/>
                  </a:lnTo>
                  <a:lnTo>
                    <a:pt x="14232" y="28202"/>
                  </a:lnTo>
                  <a:lnTo>
                    <a:pt x="28332" y="14101"/>
                  </a:lnTo>
                  <a:lnTo>
                    <a:pt x="14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3160450" y="238125"/>
              <a:ext cx="708300" cy="708300"/>
            </a:xfrm>
            <a:custGeom>
              <a:avLst/>
              <a:gdLst/>
              <a:ahLst/>
              <a:cxnLst/>
              <a:rect l="l" t="t" r="r" b="b"/>
              <a:pathLst>
                <a:path w="28332" h="28332" extrusionOk="0">
                  <a:moveTo>
                    <a:pt x="14101" y="2350"/>
                  </a:moveTo>
                  <a:lnTo>
                    <a:pt x="25982"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160450" y="1054125"/>
              <a:ext cx="708300" cy="705050"/>
            </a:xfrm>
            <a:custGeom>
              <a:avLst/>
              <a:gdLst/>
              <a:ahLst/>
              <a:cxnLst/>
              <a:rect l="l" t="t" r="r" b="b"/>
              <a:pathLst>
                <a:path w="28332" h="28202" extrusionOk="0">
                  <a:moveTo>
                    <a:pt x="14101" y="2220"/>
                  </a:moveTo>
                  <a:lnTo>
                    <a:pt x="25982" y="14101"/>
                  </a:lnTo>
                  <a:lnTo>
                    <a:pt x="14101" y="25982"/>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160450" y="1870125"/>
              <a:ext cx="708300" cy="705050"/>
            </a:xfrm>
            <a:custGeom>
              <a:avLst/>
              <a:gdLst/>
              <a:ahLst/>
              <a:cxnLst/>
              <a:rect l="l" t="t" r="r" b="b"/>
              <a:pathLst>
                <a:path w="28332" h="28202" extrusionOk="0">
                  <a:moveTo>
                    <a:pt x="14101" y="2220"/>
                  </a:moveTo>
                  <a:lnTo>
                    <a:pt x="25982" y="14101"/>
                  </a:lnTo>
                  <a:lnTo>
                    <a:pt x="14101" y="25851"/>
                  </a:lnTo>
                  <a:lnTo>
                    <a:pt x="2350" y="14101"/>
                  </a:lnTo>
                  <a:lnTo>
                    <a:pt x="14101" y="2220"/>
                  </a:lnTo>
                  <a:close/>
                  <a:moveTo>
                    <a:pt x="14101" y="0"/>
                  </a:moveTo>
                  <a:lnTo>
                    <a:pt x="0"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160450" y="2682875"/>
              <a:ext cx="708300" cy="708300"/>
            </a:xfrm>
            <a:custGeom>
              <a:avLst/>
              <a:gdLst/>
              <a:ahLst/>
              <a:cxnLst/>
              <a:rect l="l" t="t" r="r" b="b"/>
              <a:pathLst>
                <a:path w="28332" h="28332" extrusionOk="0">
                  <a:moveTo>
                    <a:pt x="14101" y="2350"/>
                  </a:moveTo>
                  <a:lnTo>
                    <a:pt x="25982" y="14231"/>
                  </a:lnTo>
                  <a:lnTo>
                    <a:pt x="14101" y="25982"/>
                  </a:lnTo>
                  <a:lnTo>
                    <a:pt x="2350" y="14231"/>
                  </a:lnTo>
                  <a:lnTo>
                    <a:pt x="14101" y="2350"/>
                  </a:lnTo>
                  <a:close/>
                  <a:moveTo>
                    <a:pt x="14101" y="0"/>
                  </a:moveTo>
                  <a:lnTo>
                    <a:pt x="0"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160450" y="3498875"/>
              <a:ext cx="708300" cy="708300"/>
            </a:xfrm>
            <a:custGeom>
              <a:avLst/>
              <a:gdLst/>
              <a:ahLst/>
              <a:cxnLst/>
              <a:rect l="l" t="t" r="r" b="b"/>
              <a:pathLst>
                <a:path w="28332" h="28332" extrusionOk="0">
                  <a:moveTo>
                    <a:pt x="14101" y="2350"/>
                  </a:moveTo>
                  <a:lnTo>
                    <a:pt x="25982" y="14101"/>
                  </a:lnTo>
                  <a:lnTo>
                    <a:pt x="14101" y="25982"/>
                  </a:lnTo>
                  <a:lnTo>
                    <a:pt x="2350" y="14101"/>
                  </a:lnTo>
                  <a:lnTo>
                    <a:pt x="14101" y="2350"/>
                  </a:lnTo>
                  <a:close/>
                  <a:moveTo>
                    <a:pt x="14101" y="0"/>
                  </a:moveTo>
                  <a:lnTo>
                    <a:pt x="0"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160450" y="4314875"/>
              <a:ext cx="708300" cy="705050"/>
            </a:xfrm>
            <a:custGeom>
              <a:avLst/>
              <a:gdLst/>
              <a:ahLst/>
              <a:cxnLst/>
              <a:rect l="l" t="t" r="r" b="b"/>
              <a:pathLst>
                <a:path w="28332" h="28202" extrusionOk="0">
                  <a:moveTo>
                    <a:pt x="14101" y="2350"/>
                  </a:moveTo>
                  <a:lnTo>
                    <a:pt x="25982" y="14101"/>
                  </a:lnTo>
                  <a:lnTo>
                    <a:pt x="14101" y="25982"/>
                  </a:lnTo>
                  <a:lnTo>
                    <a:pt x="2350" y="14101"/>
                  </a:lnTo>
                  <a:lnTo>
                    <a:pt x="14101" y="2350"/>
                  </a:lnTo>
                  <a:close/>
                  <a:moveTo>
                    <a:pt x="14101" y="0"/>
                  </a:moveTo>
                  <a:lnTo>
                    <a:pt x="0"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3754475" y="646125"/>
              <a:ext cx="705050" cy="705050"/>
            </a:xfrm>
            <a:custGeom>
              <a:avLst/>
              <a:gdLst/>
              <a:ahLst/>
              <a:cxnLst/>
              <a:rect l="l" t="t" r="r" b="b"/>
              <a:pathLst>
                <a:path w="28202" h="28202" extrusionOk="0">
                  <a:moveTo>
                    <a:pt x="14101" y="2350"/>
                  </a:moveTo>
                  <a:lnTo>
                    <a:pt x="25852" y="14101"/>
                  </a:lnTo>
                  <a:lnTo>
                    <a:pt x="14101" y="25982"/>
                  </a:lnTo>
                  <a:lnTo>
                    <a:pt x="2221" y="14101"/>
                  </a:lnTo>
                  <a:lnTo>
                    <a:pt x="14101" y="2350"/>
                  </a:lnTo>
                  <a:close/>
                  <a:moveTo>
                    <a:pt x="14101" y="0"/>
                  </a:moveTo>
                  <a:lnTo>
                    <a:pt x="1" y="14101"/>
                  </a:lnTo>
                  <a:lnTo>
                    <a:pt x="14101" y="28201"/>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3754475" y="1462125"/>
              <a:ext cx="705050" cy="705050"/>
            </a:xfrm>
            <a:custGeom>
              <a:avLst/>
              <a:gdLst/>
              <a:ahLst/>
              <a:cxnLst/>
              <a:rect l="l" t="t" r="r" b="b"/>
              <a:pathLst>
                <a:path w="28202" h="28202" extrusionOk="0">
                  <a:moveTo>
                    <a:pt x="14101" y="2220"/>
                  </a:moveTo>
                  <a:lnTo>
                    <a:pt x="25852" y="14101"/>
                  </a:lnTo>
                  <a:lnTo>
                    <a:pt x="14101" y="25982"/>
                  </a:lnTo>
                  <a:lnTo>
                    <a:pt x="2221" y="14101"/>
                  </a:lnTo>
                  <a:lnTo>
                    <a:pt x="14101" y="2220"/>
                  </a:lnTo>
                  <a:close/>
                  <a:moveTo>
                    <a:pt x="14101" y="0"/>
                  </a:moveTo>
                  <a:lnTo>
                    <a:pt x="1" y="14101"/>
                  </a:lnTo>
                  <a:lnTo>
                    <a:pt x="14101" y="28201"/>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3754475" y="2274850"/>
              <a:ext cx="705050" cy="708325"/>
            </a:xfrm>
            <a:custGeom>
              <a:avLst/>
              <a:gdLst/>
              <a:ahLst/>
              <a:cxnLst/>
              <a:rect l="l" t="t" r="r" b="b"/>
              <a:pathLst>
                <a:path w="28202" h="28333" extrusionOk="0">
                  <a:moveTo>
                    <a:pt x="14101" y="2351"/>
                  </a:moveTo>
                  <a:lnTo>
                    <a:pt x="25852" y="14232"/>
                  </a:lnTo>
                  <a:lnTo>
                    <a:pt x="14101" y="25982"/>
                  </a:lnTo>
                  <a:lnTo>
                    <a:pt x="2221" y="14232"/>
                  </a:lnTo>
                  <a:lnTo>
                    <a:pt x="14101" y="2351"/>
                  </a:lnTo>
                  <a:close/>
                  <a:moveTo>
                    <a:pt x="14101" y="1"/>
                  </a:moveTo>
                  <a:lnTo>
                    <a:pt x="1" y="14232"/>
                  </a:lnTo>
                  <a:lnTo>
                    <a:pt x="14101" y="28333"/>
                  </a:lnTo>
                  <a:lnTo>
                    <a:pt x="28202" y="14232"/>
                  </a:lnTo>
                  <a:lnTo>
                    <a:pt x="14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3754475" y="3090875"/>
              <a:ext cx="705050" cy="708300"/>
            </a:xfrm>
            <a:custGeom>
              <a:avLst/>
              <a:gdLst/>
              <a:ahLst/>
              <a:cxnLst/>
              <a:rect l="l" t="t" r="r" b="b"/>
              <a:pathLst>
                <a:path w="28202" h="28332" extrusionOk="0">
                  <a:moveTo>
                    <a:pt x="14101" y="2350"/>
                  </a:moveTo>
                  <a:lnTo>
                    <a:pt x="25852" y="14231"/>
                  </a:lnTo>
                  <a:lnTo>
                    <a:pt x="14101" y="25982"/>
                  </a:lnTo>
                  <a:lnTo>
                    <a:pt x="2221" y="14231"/>
                  </a:lnTo>
                  <a:lnTo>
                    <a:pt x="14101" y="2350"/>
                  </a:lnTo>
                  <a:close/>
                  <a:moveTo>
                    <a:pt x="14101" y="0"/>
                  </a:moveTo>
                  <a:lnTo>
                    <a:pt x="1" y="14231"/>
                  </a:lnTo>
                  <a:lnTo>
                    <a:pt x="14101" y="28332"/>
                  </a:lnTo>
                  <a:lnTo>
                    <a:pt x="2820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3754475" y="3906875"/>
              <a:ext cx="705050" cy="708300"/>
            </a:xfrm>
            <a:custGeom>
              <a:avLst/>
              <a:gdLst/>
              <a:ahLst/>
              <a:cxnLst/>
              <a:rect l="l" t="t" r="r" b="b"/>
              <a:pathLst>
                <a:path w="28202" h="28332" extrusionOk="0">
                  <a:moveTo>
                    <a:pt x="14101" y="2350"/>
                  </a:moveTo>
                  <a:lnTo>
                    <a:pt x="25852" y="14101"/>
                  </a:lnTo>
                  <a:lnTo>
                    <a:pt x="14101" y="25982"/>
                  </a:lnTo>
                  <a:lnTo>
                    <a:pt x="2221" y="14101"/>
                  </a:lnTo>
                  <a:lnTo>
                    <a:pt x="14101" y="2350"/>
                  </a:lnTo>
                  <a:close/>
                  <a:moveTo>
                    <a:pt x="14101" y="0"/>
                  </a:moveTo>
                  <a:lnTo>
                    <a:pt x="1" y="14101"/>
                  </a:lnTo>
                  <a:lnTo>
                    <a:pt x="14101" y="28332"/>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3754475" y="4722875"/>
              <a:ext cx="705050" cy="705050"/>
            </a:xfrm>
            <a:custGeom>
              <a:avLst/>
              <a:gdLst/>
              <a:ahLst/>
              <a:cxnLst/>
              <a:rect l="l" t="t" r="r" b="b"/>
              <a:pathLst>
                <a:path w="28202" h="28202" extrusionOk="0">
                  <a:moveTo>
                    <a:pt x="14101" y="2220"/>
                  </a:moveTo>
                  <a:lnTo>
                    <a:pt x="25852" y="14101"/>
                  </a:lnTo>
                  <a:lnTo>
                    <a:pt x="14101" y="25982"/>
                  </a:lnTo>
                  <a:lnTo>
                    <a:pt x="2221" y="14101"/>
                  </a:lnTo>
                  <a:lnTo>
                    <a:pt x="14101" y="2220"/>
                  </a:lnTo>
                  <a:close/>
                  <a:moveTo>
                    <a:pt x="14101" y="0"/>
                  </a:moveTo>
                  <a:lnTo>
                    <a:pt x="1" y="14101"/>
                  </a:lnTo>
                  <a:lnTo>
                    <a:pt x="14101" y="28202"/>
                  </a:lnTo>
                  <a:lnTo>
                    <a:pt x="2820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4299575" y="23812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4299575" y="1054125"/>
              <a:ext cx="708325" cy="705050"/>
            </a:xfrm>
            <a:custGeom>
              <a:avLst/>
              <a:gdLst/>
              <a:ahLst/>
              <a:cxnLst/>
              <a:rect l="l" t="t" r="r" b="b"/>
              <a:pathLst>
                <a:path w="28333" h="28202" extrusionOk="0">
                  <a:moveTo>
                    <a:pt x="14101" y="2220"/>
                  </a:moveTo>
                  <a:lnTo>
                    <a:pt x="25982" y="14101"/>
                  </a:lnTo>
                  <a:lnTo>
                    <a:pt x="14101" y="25982"/>
                  </a:lnTo>
                  <a:lnTo>
                    <a:pt x="2351" y="14101"/>
                  </a:lnTo>
                  <a:lnTo>
                    <a:pt x="14101" y="2220"/>
                  </a:lnTo>
                  <a:close/>
                  <a:moveTo>
                    <a:pt x="14101" y="0"/>
                  </a:moveTo>
                  <a:lnTo>
                    <a:pt x="1"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4299575" y="1870125"/>
              <a:ext cx="708325" cy="705050"/>
            </a:xfrm>
            <a:custGeom>
              <a:avLst/>
              <a:gdLst/>
              <a:ahLst/>
              <a:cxnLst/>
              <a:rect l="l" t="t" r="r" b="b"/>
              <a:pathLst>
                <a:path w="28333" h="28202" extrusionOk="0">
                  <a:moveTo>
                    <a:pt x="14101" y="2220"/>
                  </a:moveTo>
                  <a:lnTo>
                    <a:pt x="25982" y="14101"/>
                  </a:lnTo>
                  <a:lnTo>
                    <a:pt x="14101" y="25851"/>
                  </a:lnTo>
                  <a:lnTo>
                    <a:pt x="2351" y="14101"/>
                  </a:lnTo>
                  <a:lnTo>
                    <a:pt x="14101" y="2220"/>
                  </a:lnTo>
                  <a:close/>
                  <a:moveTo>
                    <a:pt x="14101" y="0"/>
                  </a:moveTo>
                  <a:lnTo>
                    <a:pt x="1" y="14101"/>
                  </a:lnTo>
                  <a:lnTo>
                    <a:pt x="14101" y="28201"/>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4299575" y="2682875"/>
              <a:ext cx="708325" cy="708300"/>
            </a:xfrm>
            <a:custGeom>
              <a:avLst/>
              <a:gdLst/>
              <a:ahLst/>
              <a:cxnLst/>
              <a:rect l="l" t="t" r="r" b="b"/>
              <a:pathLst>
                <a:path w="28333" h="28332" extrusionOk="0">
                  <a:moveTo>
                    <a:pt x="14101" y="2350"/>
                  </a:moveTo>
                  <a:lnTo>
                    <a:pt x="25982" y="14231"/>
                  </a:lnTo>
                  <a:lnTo>
                    <a:pt x="14101" y="25982"/>
                  </a:lnTo>
                  <a:lnTo>
                    <a:pt x="2351" y="14231"/>
                  </a:lnTo>
                  <a:lnTo>
                    <a:pt x="14101" y="2350"/>
                  </a:lnTo>
                  <a:close/>
                  <a:moveTo>
                    <a:pt x="14101" y="0"/>
                  </a:moveTo>
                  <a:lnTo>
                    <a:pt x="1" y="14231"/>
                  </a:lnTo>
                  <a:lnTo>
                    <a:pt x="14101" y="28332"/>
                  </a:lnTo>
                  <a:lnTo>
                    <a:pt x="28332"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4299575" y="3498875"/>
              <a:ext cx="708325" cy="708300"/>
            </a:xfrm>
            <a:custGeom>
              <a:avLst/>
              <a:gdLst/>
              <a:ahLst/>
              <a:cxnLst/>
              <a:rect l="l" t="t" r="r" b="b"/>
              <a:pathLst>
                <a:path w="28333" h="28332" extrusionOk="0">
                  <a:moveTo>
                    <a:pt x="14101" y="2350"/>
                  </a:moveTo>
                  <a:lnTo>
                    <a:pt x="25982" y="14101"/>
                  </a:lnTo>
                  <a:lnTo>
                    <a:pt x="14101" y="25982"/>
                  </a:lnTo>
                  <a:lnTo>
                    <a:pt x="2351" y="14101"/>
                  </a:lnTo>
                  <a:lnTo>
                    <a:pt x="14101" y="2350"/>
                  </a:lnTo>
                  <a:close/>
                  <a:moveTo>
                    <a:pt x="14101" y="0"/>
                  </a:moveTo>
                  <a:lnTo>
                    <a:pt x="1" y="14101"/>
                  </a:lnTo>
                  <a:lnTo>
                    <a:pt x="14101" y="2833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4299575" y="4314875"/>
              <a:ext cx="708325" cy="705050"/>
            </a:xfrm>
            <a:custGeom>
              <a:avLst/>
              <a:gdLst/>
              <a:ahLst/>
              <a:cxnLst/>
              <a:rect l="l" t="t" r="r" b="b"/>
              <a:pathLst>
                <a:path w="28333" h="28202" extrusionOk="0">
                  <a:moveTo>
                    <a:pt x="14101" y="2350"/>
                  </a:moveTo>
                  <a:lnTo>
                    <a:pt x="25982" y="14101"/>
                  </a:lnTo>
                  <a:lnTo>
                    <a:pt x="14101" y="25982"/>
                  </a:lnTo>
                  <a:lnTo>
                    <a:pt x="2351" y="14101"/>
                  </a:lnTo>
                  <a:lnTo>
                    <a:pt x="14101" y="2350"/>
                  </a:lnTo>
                  <a:close/>
                  <a:moveTo>
                    <a:pt x="14101" y="0"/>
                  </a:moveTo>
                  <a:lnTo>
                    <a:pt x="1" y="14101"/>
                  </a:lnTo>
                  <a:lnTo>
                    <a:pt x="14101" y="28202"/>
                  </a:lnTo>
                  <a:lnTo>
                    <a:pt x="28332"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4893625" y="646125"/>
              <a:ext cx="705050" cy="705050"/>
            </a:xfrm>
            <a:custGeom>
              <a:avLst/>
              <a:gdLst/>
              <a:ahLst/>
              <a:cxnLst/>
              <a:rect l="l" t="t" r="r" b="b"/>
              <a:pathLst>
                <a:path w="28202" h="28202" extrusionOk="0">
                  <a:moveTo>
                    <a:pt x="14101" y="2350"/>
                  </a:moveTo>
                  <a:lnTo>
                    <a:pt x="25851" y="14101"/>
                  </a:lnTo>
                  <a:lnTo>
                    <a:pt x="14101" y="25982"/>
                  </a:lnTo>
                  <a:lnTo>
                    <a:pt x="2220" y="14101"/>
                  </a:lnTo>
                  <a:lnTo>
                    <a:pt x="14101" y="2350"/>
                  </a:lnTo>
                  <a:close/>
                  <a:moveTo>
                    <a:pt x="14101" y="0"/>
                  </a:moveTo>
                  <a:lnTo>
                    <a:pt x="0" y="14101"/>
                  </a:lnTo>
                  <a:lnTo>
                    <a:pt x="14101" y="28201"/>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4893625" y="1462125"/>
              <a:ext cx="705050" cy="705050"/>
            </a:xfrm>
            <a:custGeom>
              <a:avLst/>
              <a:gdLst/>
              <a:ahLst/>
              <a:cxnLst/>
              <a:rect l="l" t="t" r="r" b="b"/>
              <a:pathLst>
                <a:path w="28202" h="28202" extrusionOk="0">
                  <a:moveTo>
                    <a:pt x="14101" y="2220"/>
                  </a:moveTo>
                  <a:lnTo>
                    <a:pt x="25851" y="14101"/>
                  </a:lnTo>
                  <a:lnTo>
                    <a:pt x="14101" y="25982"/>
                  </a:lnTo>
                  <a:lnTo>
                    <a:pt x="2220" y="14101"/>
                  </a:lnTo>
                  <a:lnTo>
                    <a:pt x="14101" y="2220"/>
                  </a:lnTo>
                  <a:close/>
                  <a:moveTo>
                    <a:pt x="14101" y="0"/>
                  </a:moveTo>
                  <a:lnTo>
                    <a:pt x="0" y="14101"/>
                  </a:lnTo>
                  <a:lnTo>
                    <a:pt x="14101" y="28201"/>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4893625" y="2274850"/>
              <a:ext cx="705050" cy="708325"/>
            </a:xfrm>
            <a:custGeom>
              <a:avLst/>
              <a:gdLst/>
              <a:ahLst/>
              <a:cxnLst/>
              <a:rect l="l" t="t" r="r" b="b"/>
              <a:pathLst>
                <a:path w="28202" h="28333" extrusionOk="0">
                  <a:moveTo>
                    <a:pt x="14101" y="2351"/>
                  </a:moveTo>
                  <a:lnTo>
                    <a:pt x="25851" y="14232"/>
                  </a:lnTo>
                  <a:lnTo>
                    <a:pt x="14101" y="25982"/>
                  </a:lnTo>
                  <a:lnTo>
                    <a:pt x="2220" y="14232"/>
                  </a:lnTo>
                  <a:lnTo>
                    <a:pt x="14101" y="2351"/>
                  </a:lnTo>
                  <a:close/>
                  <a:moveTo>
                    <a:pt x="14101" y="1"/>
                  </a:moveTo>
                  <a:lnTo>
                    <a:pt x="0" y="14232"/>
                  </a:lnTo>
                  <a:lnTo>
                    <a:pt x="14101" y="28333"/>
                  </a:lnTo>
                  <a:lnTo>
                    <a:pt x="28201" y="14232"/>
                  </a:lnTo>
                  <a:lnTo>
                    <a:pt x="14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4893625" y="3090875"/>
              <a:ext cx="705050" cy="708300"/>
            </a:xfrm>
            <a:custGeom>
              <a:avLst/>
              <a:gdLst/>
              <a:ahLst/>
              <a:cxnLst/>
              <a:rect l="l" t="t" r="r" b="b"/>
              <a:pathLst>
                <a:path w="28202" h="28332" extrusionOk="0">
                  <a:moveTo>
                    <a:pt x="14101" y="2350"/>
                  </a:moveTo>
                  <a:lnTo>
                    <a:pt x="25851" y="14231"/>
                  </a:lnTo>
                  <a:lnTo>
                    <a:pt x="14101" y="25982"/>
                  </a:lnTo>
                  <a:lnTo>
                    <a:pt x="2220" y="14231"/>
                  </a:lnTo>
                  <a:lnTo>
                    <a:pt x="14101" y="2350"/>
                  </a:lnTo>
                  <a:close/>
                  <a:moveTo>
                    <a:pt x="14101" y="0"/>
                  </a:moveTo>
                  <a:lnTo>
                    <a:pt x="0" y="14231"/>
                  </a:lnTo>
                  <a:lnTo>
                    <a:pt x="14101" y="28332"/>
                  </a:lnTo>
                  <a:lnTo>
                    <a:pt x="28201"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4893625" y="3906875"/>
              <a:ext cx="705050" cy="708300"/>
            </a:xfrm>
            <a:custGeom>
              <a:avLst/>
              <a:gdLst/>
              <a:ahLst/>
              <a:cxnLst/>
              <a:rect l="l" t="t" r="r" b="b"/>
              <a:pathLst>
                <a:path w="28202" h="28332" extrusionOk="0">
                  <a:moveTo>
                    <a:pt x="14101" y="2350"/>
                  </a:moveTo>
                  <a:lnTo>
                    <a:pt x="25851" y="14101"/>
                  </a:lnTo>
                  <a:lnTo>
                    <a:pt x="14101" y="25982"/>
                  </a:lnTo>
                  <a:lnTo>
                    <a:pt x="2220" y="14101"/>
                  </a:lnTo>
                  <a:lnTo>
                    <a:pt x="14101" y="2350"/>
                  </a:lnTo>
                  <a:close/>
                  <a:moveTo>
                    <a:pt x="14101" y="0"/>
                  </a:moveTo>
                  <a:lnTo>
                    <a:pt x="0" y="14101"/>
                  </a:lnTo>
                  <a:lnTo>
                    <a:pt x="14101" y="28332"/>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4893625" y="4722875"/>
              <a:ext cx="705050" cy="705050"/>
            </a:xfrm>
            <a:custGeom>
              <a:avLst/>
              <a:gdLst/>
              <a:ahLst/>
              <a:cxnLst/>
              <a:rect l="l" t="t" r="r" b="b"/>
              <a:pathLst>
                <a:path w="28202" h="28202" extrusionOk="0">
                  <a:moveTo>
                    <a:pt x="14101" y="2220"/>
                  </a:moveTo>
                  <a:lnTo>
                    <a:pt x="25851" y="14101"/>
                  </a:lnTo>
                  <a:lnTo>
                    <a:pt x="14101" y="25982"/>
                  </a:lnTo>
                  <a:lnTo>
                    <a:pt x="2220" y="14101"/>
                  </a:lnTo>
                  <a:lnTo>
                    <a:pt x="14101" y="2220"/>
                  </a:lnTo>
                  <a:close/>
                  <a:moveTo>
                    <a:pt x="14101" y="0"/>
                  </a:moveTo>
                  <a:lnTo>
                    <a:pt x="0" y="14101"/>
                  </a:lnTo>
                  <a:lnTo>
                    <a:pt x="14101" y="28202"/>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5438725" y="238125"/>
              <a:ext cx="708300" cy="708300"/>
            </a:xfrm>
            <a:custGeom>
              <a:avLst/>
              <a:gdLst/>
              <a:ahLst/>
              <a:cxnLst/>
              <a:rect l="l" t="t" r="r" b="b"/>
              <a:pathLst>
                <a:path w="28332" h="28332" extrusionOk="0">
                  <a:moveTo>
                    <a:pt x="14231" y="2350"/>
                  </a:moveTo>
                  <a:lnTo>
                    <a:pt x="25982" y="14101"/>
                  </a:lnTo>
                  <a:lnTo>
                    <a:pt x="14231" y="25982"/>
                  </a:lnTo>
                  <a:lnTo>
                    <a:pt x="2350" y="14101"/>
                  </a:lnTo>
                  <a:lnTo>
                    <a:pt x="14231" y="2350"/>
                  </a:lnTo>
                  <a:close/>
                  <a:moveTo>
                    <a:pt x="14231" y="0"/>
                  </a:moveTo>
                  <a:lnTo>
                    <a:pt x="0" y="14101"/>
                  </a:lnTo>
                  <a:lnTo>
                    <a:pt x="14231" y="2833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5438725" y="1054125"/>
              <a:ext cx="708300" cy="705050"/>
            </a:xfrm>
            <a:custGeom>
              <a:avLst/>
              <a:gdLst/>
              <a:ahLst/>
              <a:cxnLst/>
              <a:rect l="l" t="t" r="r" b="b"/>
              <a:pathLst>
                <a:path w="28332" h="28202" extrusionOk="0">
                  <a:moveTo>
                    <a:pt x="14231" y="2220"/>
                  </a:moveTo>
                  <a:lnTo>
                    <a:pt x="25982" y="14101"/>
                  </a:lnTo>
                  <a:lnTo>
                    <a:pt x="14231" y="25982"/>
                  </a:lnTo>
                  <a:lnTo>
                    <a:pt x="2350" y="14101"/>
                  </a:lnTo>
                  <a:lnTo>
                    <a:pt x="14231" y="2220"/>
                  </a:lnTo>
                  <a:close/>
                  <a:moveTo>
                    <a:pt x="14231" y="0"/>
                  </a:moveTo>
                  <a:lnTo>
                    <a:pt x="0" y="14101"/>
                  </a:lnTo>
                  <a:lnTo>
                    <a:pt x="14231" y="28201"/>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5438725" y="1870125"/>
              <a:ext cx="708300" cy="705050"/>
            </a:xfrm>
            <a:custGeom>
              <a:avLst/>
              <a:gdLst/>
              <a:ahLst/>
              <a:cxnLst/>
              <a:rect l="l" t="t" r="r" b="b"/>
              <a:pathLst>
                <a:path w="28332" h="28202" extrusionOk="0">
                  <a:moveTo>
                    <a:pt x="14231" y="2220"/>
                  </a:moveTo>
                  <a:lnTo>
                    <a:pt x="25982" y="14101"/>
                  </a:lnTo>
                  <a:lnTo>
                    <a:pt x="14231" y="25851"/>
                  </a:lnTo>
                  <a:lnTo>
                    <a:pt x="2350" y="14101"/>
                  </a:lnTo>
                  <a:lnTo>
                    <a:pt x="14231" y="2220"/>
                  </a:lnTo>
                  <a:close/>
                  <a:moveTo>
                    <a:pt x="14231" y="0"/>
                  </a:moveTo>
                  <a:lnTo>
                    <a:pt x="0" y="14101"/>
                  </a:lnTo>
                  <a:lnTo>
                    <a:pt x="14231" y="28201"/>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5438725" y="2682875"/>
              <a:ext cx="708300" cy="708300"/>
            </a:xfrm>
            <a:custGeom>
              <a:avLst/>
              <a:gdLst/>
              <a:ahLst/>
              <a:cxnLst/>
              <a:rect l="l" t="t" r="r" b="b"/>
              <a:pathLst>
                <a:path w="28332" h="28332" extrusionOk="0">
                  <a:moveTo>
                    <a:pt x="14231" y="2350"/>
                  </a:moveTo>
                  <a:lnTo>
                    <a:pt x="25982" y="14231"/>
                  </a:lnTo>
                  <a:lnTo>
                    <a:pt x="14231" y="25982"/>
                  </a:lnTo>
                  <a:lnTo>
                    <a:pt x="2350" y="14231"/>
                  </a:lnTo>
                  <a:lnTo>
                    <a:pt x="14231" y="2350"/>
                  </a:lnTo>
                  <a:close/>
                  <a:moveTo>
                    <a:pt x="14231" y="0"/>
                  </a:moveTo>
                  <a:lnTo>
                    <a:pt x="0" y="14231"/>
                  </a:lnTo>
                  <a:lnTo>
                    <a:pt x="14231" y="28332"/>
                  </a:lnTo>
                  <a:lnTo>
                    <a:pt x="28332" y="1423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5438725" y="3498875"/>
              <a:ext cx="708300" cy="708300"/>
            </a:xfrm>
            <a:custGeom>
              <a:avLst/>
              <a:gdLst/>
              <a:ahLst/>
              <a:cxnLst/>
              <a:rect l="l" t="t" r="r" b="b"/>
              <a:pathLst>
                <a:path w="28332" h="28332" extrusionOk="0">
                  <a:moveTo>
                    <a:pt x="14231" y="2350"/>
                  </a:moveTo>
                  <a:lnTo>
                    <a:pt x="25982" y="14101"/>
                  </a:lnTo>
                  <a:lnTo>
                    <a:pt x="14231" y="25982"/>
                  </a:lnTo>
                  <a:lnTo>
                    <a:pt x="2350" y="14101"/>
                  </a:lnTo>
                  <a:lnTo>
                    <a:pt x="14231" y="2350"/>
                  </a:lnTo>
                  <a:close/>
                  <a:moveTo>
                    <a:pt x="14231" y="0"/>
                  </a:moveTo>
                  <a:lnTo>
                    <a:pt x="0" y="14101"/>
                  </a:lnTo>
                  <a:lnTo>
                    <a:pt x="14231" y="2833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5438725" y="4314875"/>
              <a:ext cx="708300" cy="705050"/>
            </a:xfrm>
            <a:custGeom>
              <a:avLst/>
              <a:gdLst/>
              <a:ahLst/>
              <a:cxnLst/>
              <a:rect l="l" t="t" r="r" b="b"/>
              <a:pathLst>
                <a:path w="28332" h="28202" extrusionOk="0">
                  <a:moveTo>
                    <a:pt x="14231" y="2350"/>
                  </a:moveTo>
                  <a:lnTo>
                    <a:pt x="25982" y="14101"/>
                  </a:lnTo>
                  <a:lnTo>
                    <a:pt x="14231" y="25982"/>
                  </a:lnTo>
                  <a:lnTo>
                    <a:pt x="2350" y="14101"/>
                  </a:lnTo>
                  <a:lnTo>
                    <a:pt x="14231" y="2350"/>
                  </a:lnTo>
                  <a:close/>
                  <a:moveTo>
                    <a:pt x="14231" y="0"/>
                  </a:moveTo>
                  <a:lnTo>
                    <a:pt x="0" y="14101"/>
                  </a:lnTo>
                  <a:lnTo>
                    <a:pt x="14231" y="28202"/>
                  </a:lnTo>
                  <a:lnTo>
                    <a:pt x="28332" y="14101"/>
                  </a:lnTo>
                  <a:lnTo>
                    <a:pt x="1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6032775" y="646125"/>
              <a:ext cx="705025" cy="705050"/>
            </a:xfrm>
            <a:custGeom>
              <a:avLst/>
              <a:gdLst/>
              <a:ahLst/>
              <a:cxnLst/>
              <a:rect l="l" t="t" r="r" b="b"/>
              <a:pathLst>
                <a:path w="28201" h="28202" extrusionOk="0">
                  <a:moveTo>
                    <a:pt x="14101" y="2350"/>
                  </a:moveTo>
                  <a:lnTo>
                    <a:pt x="25981" y="14101"/>
                  </a:lnTo>
                  <a:lnTo>
                    <a:pt x="14101" y="25982"/>
                  </a:lnTo>
                  <a:lnTo>
                    <a:pt x="2220" y="14101"/>
                  </a:lnTo>
                  <a:lnTo>
                    <a:pt x="14101" y="2350"/>
                  </a:lnTo>
                  <a:close/>
                  <a:moveTo>
                    <a:pt x="14101" y="0"/>
                  </a:moveTo>
                  <a:lnTo>
                    <a:pt x="0" y="14101"/>
                  </a:lnTo>
                  <a:lnTo>
                    <a:pt x="14101" y="28201"/>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6032775" y="1462125"/>
              <a:ext cx="705025" cy="705050"/>
            </a:xfrm>
            <a:custGeom>
              <a:avLst/>
              <a:gdLst/>
              <a:ahLst/>
              <a:cxnLst/>
              <a:rect l="l" t="t" r="r" b="b"/>
              <a:pathLst>
                <a:path w="28201" h="28202" extrusionOk="0">
                  <a:moveTo>
                    <a:pt x="14101" y="2220"/>
                  </a:moveTo>
                  <a:lnTo>
                    <a:pt x="25981" y="14101"/>
                  </a:lnTo>
                  <a:lnTo>
                    <a:pt x="14101" y="25982"/>
                  </a:lnTo>
                  <a:lnTo>
                    <a:pt x="2220" y="14101"/>
                  </a:lnTo>
                  <a:lnTo>
                    <a:pt x="14101" y="2220"/>
                  </a:lnTo>
                  <a:close/>
                  <a:moveTo>
                    <a:pt x="14101" y="0"/>
                  </a:moveTo>
                  <a:lnTo>
                    <a:pt x="0" y="14101"/>
                  </a:lnTo>
                  <a:lnTo>
                    <a:pt x="14101" y="28201"/>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6032775" y="2274850"/>
              <a:ext cx="705025" cy="708325"/>
            </a:xfrm>
            <a:custGeom>
              <a:avLst/>
              <a:gdLst/>
              <a:ahLst/>
              <a:cxnLst/>
              <a:rect l="l" t="t" r="r" b="b"/>
              <a:pathLst>
                <a:path w="28201" h="28333" extrusionOk="0">
                  <a:moveTo>
                    <a:pt x="14101" y="2351"/>
                  </a:moveTo>
                  <a:lnTo>
                    <a:pt x="25981" y="14232"/>
                  </a:lnTo>
                  <a:lnTo>
                    <a:pt x="14101" y="25982"/>
                  </a:lnTo>
                  <a:lnTo>
                    <a:pt x="2220" y="14232"/>
                  </a:lnTo>
                  <a:lnTo>
                    <a:pt x="14101" y="2351"/>
                  </a:lnTo>
                  <a:close/>
                  <a:moveTo>
                    <a:pt x="14101" y="1"/>
                  </a:moveTo>
                  <a:lnTo>
                    <a:pt x="0" y="14232"/>
                  </a:lnTo>
                  <a:lnTo>
                    <a:pt x="14101" y="28333"/>
                  </a:lnTo>
                  <a:lnTo>
                    <a:pt x="28201" y="14232"/>
                  </a:lnTo>
                  <a:lnTo>
                    <a:pt x="14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6032775" y="3090875"/>
              <a:ext cx="705025" cy="708300"/>
            </a:xfrm>
            <a:custGeom>
              <a:avLst/>
              <a:gdLst/>
              <a:ahLst/>
              <a:cxnLst/>
              <a:rect l="l" t="t" r="r" b="b"/>
              <a:pathLst>
                <a:path w="28201" h="28332" extrusionOk="0">
                  <a:moveTo>
                    <a:pt x="14101" y="2350"/>
                  </a:moveTo>
                  <a:lnTo>
                    <a:pt x="25981" y="14231"/>
                  </a:lnTo>
                  <a:lnTo>
                    <a:pt x="14101" y="25982"/>
                  </a:lnTo>
                  <a:lnTo>
                    <a:pt x="2220" y="14231"/>
                  </a:lnTo>
                  <a:lnTo>
                    <a:pt x="14101" y="2350"/>
                  </a:lnTo>
                  <a:close/>
                  <a:moveTo>
                    <a:pt x="14101" y="0"/>
                  </a:moveTo>
                  <a:lnTo>
                    <a:pt x="0" y="14231"/>
                  </a:lnTo>
                  <a:lnTo>
                    <a:pt x="14101" y="28332"/>
                  </a:lnTo>
                  <a:lnTo>
                    <a:pt x="28201" y="1423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6032775" y="3906875"/>
              <a:ext cx="705025" cy="708300"/>
            </a:xfrm>
            <a:custGeom>
              <a:avLst/>
              <a:gdLst/>
              <a:ahLst/>
              <a:cxnLst/>
              <a:rect l="l" t="t" r="r" b="b"/>
              <a:pathLst>
                <a:path w="28201" h="28332" extrusionOk="0">
                  <a:moveTo>
                    <a:pt x="14101" y="2350"/>
                  </a:moveTo>
                  <a:lnTo>
                    <a:pt x="25981" y="14101"/>
                  </a:lnTo>
                  <a:lnTo>
                    <a:pt x="14101" y="25982"/>
                  </a:lnTo>
                  <a:lnTo>
                    <a:pt x="2220" y="14101"/>
                  </a:lnTo>
                  <a:lnTo>
                    <a:pt x="14101" y="2350"/>
                  </a:lnTo>
                  <a:close/>
                  <a:moveTo>
                    <a:pt x="14101" y="0"/>
                  </a:moveTo>
                  <a:lnTo>
                    <a:pt x="0" y="14101"/>
                  </a:lnTo>
                  <a:lnTo>
                    <a:pt x="14101" y="28332"/>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6032775" y="4722875"/>
              <a:ext cx="705025" cy="705050"/>
            </a:xfrm>
            <a:custGeom>
              <a:avLst/>
              <a:gdLst/>
              <a:ahLst/>
              <a:cxnLst/>
              <a:rect l="l" t="t" r="r" b="b"/>
              <a:pathLst>
                <a:path w="28201" h="28202" extrusionOk="0">
                  <a:moveTo>
                    <a:pt x="14101" y="2220"/>
                  </a:moveTo>
                  <a:lnTo>
                    <a:pt x="25981" y="14101"/>
                  </a:lnTo>
                  <a:lnTo>
                    <a:pt x="14101" y="25982"/>
                  </a:lnTo>
                  <a:lnTo>
                    <a:pt x="2220" y="14101"/>
                  </a:lnTo>
                  <a:lnTo>
                    <a:pt x="14101" y="2220"/>
                  </a:lnTo>
                  <a:close/>
                  <a:moveTo>
                    <a:pt x="14101" y="0"/>
                  </a:moveTo>
                  <a:lnTo>
                    <a:pt x="0" y="14101"/>
                  </a:lnTo>
                  <a:lnTo>
                    <a:pt x="14101" y="28202"/>
                  </a:lnTo>
                  <a:lnTo>
                    <a:pt x="28201" y="14101"/>
                  </a:lnTo>
                  <a:lnTo>
                    <a:pt x="14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2" name="Google Shape;2102;p37"/>
          <p:cNvGrpSpPr/>
          <p:nvPr/>
        </p:nvGrpSpPr>
        <p:grpSpPr>
          <a:xfrm rot="-5400000">
            <a:off x="7562440" y="927866"/>
            <a:ext cx="1582324" cy="407498"/>
            <a:chOff x="179950" y="1944175"/>
            <a:chExt cx="7124375" cy="1834750"/>
          </a:xfrm>
        </p:grpSpPr>
        <p:sp>
          <p:nvSpPr>
            <p:cNvPr id="2103" name="Google Shape;2103;p37"/>
            <p:cNvSpPr/>
            <p:nvPr/>
          </p:nvSpPr>
          <p:spPr>
            <a:xfrm>
              <a:off x="179950" y="1944175"/>
              <a:ext cx="399475" cy="341625"/>
            </a:xfrm>
            <a:custGeom>
              <a:avLst/>
              <a:gdLst/>
              <a:ahLst/>
              <a:cxnLst/>
              <a:rect l="l" t="t" r="r" b="b"/>
              <a:pathLst>
                <a:path w="15979" h="13665" extrusionOk="0">
                  <a:moveTo>
                    <a:pt x="9153" y="0"/>
                  </a:moveTo>
                  <a:cubicBezTo>
                    <a:pt x="3103" y="0"/>
                    <a:pt x="0" y="7446"/>
                    <a:pt x="4344" y="11635"/>
                  </a:cubicBezTo>
                  <a:cubicBezTo>
                    <a:pt x="5748" y="13039"/>
                    <a:pt x="7460" y="13665"/>
                    <a:pt x="9134" y="13665"/>
                  </a:cubicBezTo>
                  <a:cubicBezTo>
                    <a:pt x="12639" y="13665"/>
                    <a:pt x="15978" y="10920"/>
                    <a:pt x="15978" y="6826"/>
                  </a:cubicBezTo>
                  <a:cubicBezTo>
                    <a:pt x="15978"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854750" y="1944175"/>
              <a:ext cx="399500" cy="341625"/>
            </a:xfrm>
            <a:custGeom>
              <a:avLst/>
              <a:gdLst/>
              <a:ahLst/>
              <a:cxnLst/>
              <a:rect l="l" t="t" r="r" b="b"/>
              <a:pathLst>
                <a:path w="15980" h="13665" extrusionOk="0">
                  <a:moveTo>
                    <a:pt x="9153" y="0"/>
                  </a:moveTo>
                  <a:cubicBezTo>
                    <a:pt x="2948" y="0"/>
                    <a:pt x="1" y="7446"/>
                    <a:pt x="4189" y="11635"/>
                  </a:cubicBezTo>
                  <a:cubicBezTo>
                    <a:pt x="5593" y="13039"/>
                    <a:pt x="7321" y="13665"/>
                    <a:pt x="9017" y="13665"/>
                  </a:cubicBezTo>
                  <a:cubicBezTo>
                    <a:pt x="12569" y="13665"/>
                    <a:pt x="15979" y="10920"/>
                    <a:pt x="15979" y="6826"/>
                  </a:cubicBezTo>
                  <a:cubicBezTo>
                    <a:pt x="15979" y="3103"/>
                    <a:pt x="12877"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1525700" y="1944175"/>
              <a:ext cx="399475" cy="341625"/>
            </a:xfrm>
            <a:custGeom>
              <a:avLst/>
              <a:gdLst/>
              <a:ahLst/>
              <a:cxnLst/>
              <a:rect l="l" t="t" r="r" b="b"/>
              <a:pathLst>
                <a:path w="15979" h="13665" extrusionOk="0">
                  <a:moveTo>
                    <a:pt x="9153" y="0"/>
                  </a:moveTo>
                  <a:cubicBezTo>
                    <a:pt x="3103" y="0"/>
                    <a:pt x="0" y="7446"/>
                    <a:pt x="4344" y="11635"/>
                  </a:cubicBezTo>
                  <a:cubicBezTo>
                    <a:pt x="5698" y="13039"/>
                    <a:pt x="7392" y="13665"/>
                    <a:pt x="9065" y="13665"/>
                  </a:cubicBezTo>
                  <a:cubicBezTo>
                    <a:pt x="12568" y="13665"/>
                    <a:pt x="15979" y="10920"/>
                    <a:pt x="15979" y="6826"/>
                  </a:cubicBezTo>
                  <a:cubicBezTo>
                    <a:pt x="15979"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7"/>
            <p:cNvSpPr/>
            <p:nvPr/>
          </p:nvSpPr>
          <p:spPr>
            <a:xfrm>
              <a:off x="2196625" y="1944175"/>
              <a:ext cx="399500" cy="341625"/>
            </a:xfrm>
            <a:custGeom>
              <a:avLst/>
              <a:gdLst/>
              <a:ahLst/>
              <a:cxnLst/>
              <a:rect l="l" t="t" r="r" b="b"/>
              <a:pathLst>
                <a:path w="15980" h="13665" extrusionOk="0">
                  <a:moveTo>
                    <a:pt x="9153" y="0"/>
                  </a:moveTo>
                  <a:cubicBezTo>
                    <a:pt x="3103" y="0"/>
                    <a:pt x="1" y="7446"/>
                    <a:pt x="4344" y="11635"/>
                  </a:cubicBezTo>
                  <a:cubicBezTo>
                    <a:pt x="5748" y="13039"/>
                    <a:pt x="7460" y="13665"/>
                    <a:pt x="9134" y="13665"/>
                  </a:cubicBezTo>
                  <a:cubicBezTo>
                    <a:pt x="12640" y="13665"/>
                    <a:pt x="15979" y="10920"/>
                    <a:pt x="15979" y="6826"/>
                  </a:cubicBezTo>
                  <a:cubicBezTo>
                    <a:pt x="15979" y="3103"/>
                    <a:pt x="13032"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7"/>
            <p:cNvSpPr/>
            <p:nvPr/>
          </p:nvSpPr>
          <p:spPr>
            <a:xfrm>
              <a:off x="2871450" y="1944175"/>
              <a:ext cx="399475" cy="341625"/>
            </a:xfrm>
            <a:custGeom>
              <a:avLst/>
              <a:gdLst/>
              <a:ahLst/>
              <a:cxnLst/>
              <a:rect l="l" t="t" r="r" b="b"/>
              <a:pathLst>
                <a:path w="15979" h="13665" extrusionOk="0">
                  <a:moveTo>
                    <a:pt x="9153" y="0"/>
                  </a:moveTo>
                  <a:cubicBezTo>
                    <a:pt x="2948" y="0"/>
                    <a:pt x="0" y="7446"/>
                    <a:pt x="4189" y="11635"/>
                  </a:cubicBezTo>
                  <a:cubicBezTo>
                    <a:pt x="5593" y="13039"/>
                    <a:pt x="7321" y="13665"/>
                    <a:pt x="9017" y="13665"/>
                  </a:cubicBezTo>
                  <a:cubicBezTo>
                    <a:pt x="12568" y="13665"/>
                    <a:pt x="15979" y="10920"/>
                    <a:pt x="15979" y="6826"/>
                  </a:cubicBezTo>
                  <a:cubicBezTo>
                    <a:pt x="15979"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7"/>
            <p:cNvSpPr/>
            <p:nvPr/>
          </p:nvSpPr>
          <p:spPr>
            <a:xfrm>
              <a:off x="3542400" y="1944175"/>
              <a:ext cx="399475" cy="341625"/>
            </a:xfrm>
            <a:custGeom>
              <a:avLst/>
              <a:gdLst/>
              <a:ahLst/>
              <a:cxnLst/>
              <a:rect l="l" t="t" r="r" b="b"/>
              <a:pathLst>
                <a:path w="15979" h="13665" extrusionOk="0">
                  <a:moveTo>
                    <a:pt x="9153" y="0"/>
                  </a:moveTo>
                  <a:cubicBezTo>
                    <a:pt x="3103" y="0"/>
                    <a:pt x="0" y="7446"/>
                    <a:pt x="4344" y="11635"/>
                  </a:cubicBezTo>
                  <a:cubicBezTo>
                    <a:pt x="5748" y="13039"/>
                    <a:pt x="7460" y="13665"/>
                    <a:pt x="9134" y="13665"/>
                  </a:cubicBezTo>
                  <a:cubicBezTo>
                    <a:pt x="12639" y="13665"/>
                    <a:pt x="15978" y="10920"/>
                    <a:pt x="15978" y="6826"/>
                  </a:cubicBezTo>
                  <a:cubicBezTo>
                    <a:pt x="15978"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4213325" y="1944175"/>
              <a:ext cx="399475" cy="341625"/>
            </a:xfrm>
            <a:custGeom>
              <a:avLst/>
              <a:gdLst/>
              <a:ahLst/>
              <a:cxnLst/>
              <a:rect l="l" t="t" r="r" b="b"/>
              <a:pathLst>
                <a:path w="15979" h="13665" extrusionOk="0">
                  <a:moveTo>
                    <a:pt x="9153" y="0"/>
                  </a:moveTo>
                  <a:cubicBezTo>
                    <a:pt x="3103" y="0"/>
                    <a:pt x="1" y="7446"/>
                    <a:pt x="4344" y="11635"/>
                  </a:cubicBezTo>
                  <a:cubicBezTo>
                    <a:pt x="5748" y="13039"/>
                    <a:pt x="7460" y="13665"/>
                    <a:pt x="9134" y="13665"/>
                  </a:cubicBezTo>
                  <a:cubicBezTo>
                    <a:pt x="12639" y="13665"/>
                    <a:pt x="15979" y="10920"/>
                    <a:pt x="15979" y="6826"/>
                  </a:cubicBezTo>
                  <a:cubicBezTo>
                    <a:pt x="15979" y="3103"/>
                    <a:pt x="13032"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7"/>
            <p:cNvSpPr/>
            <p:nvPr/>
          </p:nvSpPr>
          <p:spPr>
            <a:xfrm>
              <a:off x="4888150" y="1944175"/>
              <a:ext cx="399475" cy="341625"/>
            </a:xfrm>
            <a:custGeom>
              <a:avLst/>
              <a:gdLst/>
              <a:ahLst/>
              <a:cxnLst/>
              <a:rect l="l" t="t" r="r" b="b"/>
              <a:pathLst>
                <a:path w="15979" h="13665" extrusionOk="0">
                  <a:moveTo>
                    <a:pt x="9153" y="0"/>
                  </a:moveTo>
                  <a:cubicBezTo>
                    <a:pt x="2948" y="0"/>
                    <a:pt x="0" y="7446"/>
                    <a:pt x="4189" y="11635"/>
                  </a:cubicBezTo>
                  <a:cubicBezTo>
                    <a:pt x="5593" y="13039"/>
                    <a:pt x="7321" y="13665"/>
                    <a:pt x="9017" y="13665"/>
                  </a:cubicBezTo>
                  <a:cubicBezTo>
                    <a:pt x="12568" y="13665"/>
                    <a:pt x="15979" y="10920"/>
                    <a:pt x="15979" y="6826"/>
                  </a:cubicBezTo>
                  <a:cubicBezTo>
                    <a:pt x="15979" y="3103"/>
                    <a:pt x="12876"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7"/>
            <p:cNvSpPr/>
            <p:nvPr/>
          </p:nvSpPr>
          <p:spPr>
            <a:xfrm>
              <a:off x="5559075" y="1944175"/>
              <a:ext cx="399500" cy="341625"/>
            </a:xfrm>
            <a:custGeom>
              <a:avLst/>
              <a:gdLst/>
              <a:ahLst/>
              <a:cxnLst/>
              <a:rect l="l" t="t" r="r" b="b"/>
              <a:pathLst>
                <a:path w="15980" h="13665" extrusionOk="0">
                  <a:moveTo>
                    <a:pt x="9153" y="0"/>
                  </a:moveTo>
                  <a:cubicBezTo>
                    <a:pt x="3103" y="0"/>
                    <a:pt x="1" y="7446"/>
                    <a:pt x="4344" y="11635"/>
                  </a:cubicBezTo>
                  <a:cubicBezTo>
                    <a:pt x="5748" y="13039"/>
                    <a:pt x="7460" y="13665"/>
                    <a:pt x="9134" y="13665"/>
                  </a:cubicBezTo>
                  <a:cubicBezTo>
                    <a:pt x="12640" y="13665"/>
                    <a:pt x="15979" y="10920"/>
                    <a:pt x="15979" y="6826"/>
                  </a:cubicBezTo>
                  <a:cubicBezTo>
                    <a:pt x="15979" y="3103"/>
                    <a:pt x="12877"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7"/>
            <p:cNvSpPr/>
            <p:nvPr/>
          </p:nvSpPr>
          <p:spPr>
            <a:xfrm>
              <a:off x="6230025" y="1944175"/>
              <a:ext cx="403350" cy="341625"/>
            </a:xfrm>
            <a:custGeom>
              <a:avLst/>
              <a:gdLst/>
              <a:ahLst/>
              <a:cxnLst/>
              <a:rect l="l" t="t" r="r" b="b"/>
              <a:pathLst>
                <a:path w="16134" h="13665" extrusionOk="0">
                  <a:moveTo>
                    <a:pt x="9153" y="0"/>
                  </a:moveTo>
                  <a:cubicBezTo>
                    <a:pt x="3103" y="0"/>
                    <a:pt x="0" y="7446"/>
                    <a:pt x="4344" y="11635"/>
                  </a:cubicBezTo>
                  <a:cubicBezTo>
                    <a:pt x="5748" y="13039"/>
                    <a:pt x="7476" y="13665"/>
                    <a:pt x="9172" y="13665"/>
                  </a:cubicBezTo>
                  <a:cubicBezTo>
                    <a:pt x="12723" y="13665"/>
                    <a:pt x="16134" y="10920"/>
                    <a:pt x="16134" y="6826"/>
                  </a:cubicBezTo>
                  <a:cubicBezTo>
                    <a:pt x="16134" y="3103"/>
                    <a:pt x="13031" y="0"/>
                    <a:pt x="9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7"/>
            <p:cNvSpPr/>
            <p:nvPr/>
          </p:nvSpPr>
          <p:spPr>
            <a:xfrm>
              <a:off x="6904825" y="1944175"/>
              <a:ext cx="399500" cy="341625"/>
            </a:xfrm>
            <a:custGeom>
              <a:avLst/>
              <a:gdLst/>
              <a:ahLst/>
              <a:cxnLst/>
              <a:rect l="l" t="t" r="r" b="b"/>
              <a:pathLst>
                <a:path w="15980" h="13665" extrusionOk="0">
                  <a:moveTo>
                    <a:pt x="9154" y="0"/>
                  </a:moveTo>
                  <a:cubicBezTo>
                    <a:pt x="2948" y="0"/>
                    <a:pt x="1" y="7446"/>
                    <a:pt x="4345" y="11635"/>
                  </a:cubicBezTo>
                  <a:cubicBezTo>
                    <a:pt x="5698" y="13039"/>
                    <a:pt x="7393" y="13665"/>
                    <a:pt x="9066" y="13665"/>
                  </a:cubicBezTo>
                  <a:cubicBezTo>
                    <a:pt x="12569" y="13665"/>
                    <a:pt x="15979" y="10920"/>
                    <a:pt x="15979" y="6826"/>
                  </a:cubicBezTo>
                  <a:cubicBezTo>
                    <a:pt x="15979" y="3103"/>
                    <a:pt x="12877" y="0"/>
                    <a:pt x="9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7"/>
            <p:cNvSpPr/>
            <p:nvPr/>
          </p:nvSpPr>
          <p:spPr>
            <a:xfrm>
              <a:off x="179950" y="2688775"/>
              <a:ext cx="399475" cy="341650"/>
            </a:xfrm>
            <a:custGeom>
              <a:avLst/>
              <a:gdLst/>
              <a:ahLst/>
              <a:cxnLst/>
              <a:rect l="l" t="t" r="r" b="b"/>
              <a:pathLst>
                <a:path w="15979" h="13666" extrusionOk="0">
                  <a:moveTo>
                    <a:pt x="9153" y="1"/>
                  </a:moveTo>
                  <a:cubicBezTo>
                    <a:pt x="3103" y="1"/>
                    <a:pt x="0" y="7447"/>
                    <a:pt x="4344" y="11636"/>
                  </a:cubicBezTo>
                  <a:cubicBezTo>
                    <a:pt x="5748" y="13040"/>
                    <a:pt x="7460" y="13666"/>
                    <a:pt x="9134" y="13666"/>
                  </a:cubicBezTo>
                  <a:cubicBezTo>
                    <a:pt x="12639" y="13666"/>
                    <a:pt x="15978" y="10921"/>
                    <a:pt x="15978" y="6827"/>
                  </a:cubicBezTo>
                  <a:cubicBezTo>
                    <a:pt x="15978"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7"/>
            <p:cNvSpPr/>
            <p:nvPr/>
          </p:nvSpPr>
          <p:spPr>
            <a:xfrm>
              <a:off x="854750" y="2688775"/>
              <a:ext cx="399500" cy="341650"/>
            </a:xfrm>
            <a:custGeom>
              <a:avLst/>
              <a:gdLst/>
              <a:ahLst/>
              <a:cxnLst/>
              <a:rect l="l" t="t" r="r" b="b"/>
              <a:pathLst>
                <a:path w="15980" h="13666" extrusionOk="0">
                  <a:moveTo>
                    <a:pt x="9153" y="1"/>
                  </a:moveTo>
                  <a:cubicBezTo>
                    <a:pt x="2948" y="1"/>
                    <a:pt x="1" y="7447"/>
                    <a:pt x="4189" y="11636"/>
                  </a:cubicBezTo>
                  <a:cubicBezTo>
                    <a:pt x="5593" y="13040"/>
                    <a:pt x="7321" y="13666"/>
                    <a:pt x="9017" y="13666"/>
                  </a:cubicBezTo>
                  <a:cubicBezTo>
                    <a:pt x="12569" y="13666"/>
                    <a:pt x="15979" y="10921"/>
                    <a:pt x="15979" y="6827"/>
                  </a:cubicBezTo>
                  <a:cubicBezTo>
                    <a:pt x="15979" y="3103"/>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7"/>
            <p:cNvSpPr/>
            <p:nvPr/>
          </p:nvSpPr>
          <p:spPr>
            <a:xfrm>
              <a:off x="1525700" y="2688775"/>
              <a:ext cx="399475" cy="341650"/>
            </a:xfrm>
            <a:custGeom>
              <a:avLst/>
              <a:gdLst/>
              <a:ahLst/>
              <a:cxnLst/>
              <a:rect l="l" t="t" r="r" b="b"/>
              <a:pathLst>
                <a:path w="15979" h="13666" extrusionOk="0">
                  <a:moveTo>
                    <a:pt x="9153" y="1"/>
                  </a:moveTo>
                  <a:cubicBezTo>
                    <a:pt x="3103" y="1"/>
                    <a:pt x="0" y="7447"/>
                    <a:pt x="4344" y="11636"/>
                  </a:cubicBezTo>
                  <a:cubicBezTo>
                    <a:pt x="5698" y="13040"/>
                    <a:pt x="7392" y="13666"/>
                    <a:pt x="9065" y="13666"/>
                  </a:cubicBezTo>
                  <a:cubicBezTo>
                    <a:pt x="12568" y="13666"/>
                    <a:pt x="15979" y="10921"/>
                    <a:pt x="15979" y="6827"/>
                  </a:cubicBezTo>
                  <a:cubicBezTo>
                    <a:pt x="15979"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2196625" y="2688775"/>
              <a:ext cx="399500" cy="341650"/>
            </a:xfrm>
            <a:custGeom>
              <a:avLst/>
              <a:gdLst/>
              <a:ahLst/>
              <a:cxnLst/>
              <a:rect l="l" t="t" r="r" b="b"/>
              <a:pathLst>
                <a:path w="15980" h="13666" extrusionOk="0">
                  <a:moveTo>
                    <a:pt x="9153" y="1"/>
                  </a:moveTo>
                  <a:cubicBezTo>
                    <a:pt x="3103" y="1"/>
                    <a:pt x="1" y="7447"/>
                    <a:pt x="4344" y="11636"/>
                  </a:cubicBezTo>
                  <a:cubicBezTo>
                    <a:pt x="5748" y="13040"/>
                    <a:pt x="7460" y="13666"/>
                    <a:pt x="9134" y="13666"/>
                  </a:cubicBezTo>
                  <a:cubicBezTo>
                    <a:pt x="12640" y="13666"/>
                    <a:pt x="15979" y="10921"/>
                    <a:pt x="15979" y="6827"/>
                  </a:cubicBezTo>
                  <a:cubicBezTo>
                    <a:pt x="15979" y="3103"/>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7"/>
            <p:cNvSpPr/>
            <p:nvPr/>
          </p:nvSpPr>
          <p:spPr>
            <a:xfrm>
              <a:off x="2871450" y="2688775"/>
              <a:ext cx="399475" cy="341650"/>
            </a:xfrm>
            <a:custGeom>
              <a:avLst/>
              <a:gdLst/>
              <a:ahLst/>
              <a:cxnLst/>
              <a:rect l="l" t="t" r="r" b="b"/>
              <a:pathLst>
                <a:path w="15979" h="13666" extrusionOk="0">
                  <a:moveTo>
                    <a:pt x="9153" y="1"/>
                  </a:moveTo>
                  <a:cubicBezTo>
                    <a:pt x="2948" y="1"/>
                    <a:pt x="0" y="7447"/>
                    <a:pt x="4189" y="11636"/>
                  </a:cubicBezTo>
                  <a:cubicBezTo>
                    <a:pt x="5593" y="13040"/>
                    <a:pt x="7321" y="13666"/>
                    <a:pt x="9017" y="13666"/>
                  </a:cubicBezTo>
                  <a:cubicBezTo>
                    <a:pt x="12568" y="13666"/>
                    <a:pt x="15979" y="10921"/>
                    <a:pt x="15979" y="6827"/>
                  </a:cubicBezTo>
                  <a:cubicBezTo>
                    <a:pt x="15979"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7"/>
            <p:cNvSpPr/>
            <p:nvPr/>
          </p:nvSpPr>
          <p:spPr>
            <a:xfrm>
              <a:off x="3542400" y="2688775"/>
              <a:ext cx="399475" cy="341650"/>
            </a:xfrm>
            <a:custGeom>
              <a:avLst/>
              <a:gdLst/>
              <a:ahLst/>
              <a:cxnLst/>
              <a:rect l="l" t="t" r="r" b="b"/>
              <a:pathLst>
                <a:path w="15979" h="13666" extrusionOk="0">
                  <a:moveTo>
                    <a:pt x="9153" y="1"/>
                  </a:moveTo>
                  <a:cubicBezTo>
                    <a:pt x="3103" y="1"/>
                    <a:pt x="0" y="7447"/>
                    <a:pt x="4344" y="11636"/>
                  </a:cubicBezTo>
                  <a:cubicBezTo>
                    <a:pt x="5748" y="13040"/>
                    <a:pt x="7460" y="13666"/>
                    <a:pt x="9134" y="13666"/>
                  </a:cubicBezTo>
                  <a:cubicBezTo>
                    <a:pt x="12639" y="13666"/>
                    <a:pt x="15978" y="10921"/>
                    <a:pt x="15978" y="6827"/>
                  </a:cubicBezTo>
                  <a:cubicBezTo>
                    <a:pt x="15978"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7"/>
            <p:cNvSpPr/>
            <p:nvPr/>
          </p:nvSpPr>
          <p:spPr>
            <a:xfrm>
              <a:off x="4213325" y="2688775"/>
              <a:ext cx="399475" cy="341650"/>
            </a:xfrm>
            <a:custGeom>
              <a:avLst/>
              <a:gdLst/>
              <a:ahLst/>
              <a:cxnLst/>
              <a:rect l="l" t="t" r="r" b="b"/>
              <a:pathLst>
                <a:path w="15979" h="13666" extrusionOk="0">
                  <a:moveTo>
                    <a:pt x="9153" y="1"/>
                  </a:moveTo>
                  <a:cubicBezTo>
                    <a:pt x="3103" y="1"/>
                    <a:pt x="1" y="7447"/>
                    <a:pt x="4344" y="11636"/>
                  </a:cubicBezTo>
                  <a:cubicBezTo>
                    <a:pt x="5748" y="13040"/>
                    <a:pt x="7460" y="13666"/>
                    <a:pt x="9134" y="13666"/>
                  </a:cubicBezTo>
                  <a:cubicBezTo>
                    <a:pt x="12639" y="13666"/>
                    <a:pt x="15979" y="10921"/>
                    <a:pt x="15979" y="6827"/>
                  </a:cubicBezTo>
                  <a:cubicBezTo>
                    <a:pt x="15979" y="3103"/>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7"/>
            <p:cNvSpPr/>
            <p:nvPr/>
          </p:nvSpPr>
          <p:spPr>
            <a:xfrm>
              <a:off x="4888150" y="2688775"/>
              <a:ext cx="399475" cy="341650"/>
            </a:xfrm>
            <a:custGeom>
              <a:avLst/>
              <a:gdLst/>
              <a:ahLst/>
              <a:cxnLst/>
              <a:rect l="l" t="t" r="r" b="b"/>
              <a:pathLst>
                <a:path w="15979" h="13666" extrusionOk="0">
                  <a:moveTo>
                    <a:pt x="9153" y="1"/>
                  </a:moveTo>
                  <a:cubicBezTo>
                    <a:pt x="2948" y="1"/>
                    <a:pt x="0" y="7447"/>
                    <a:pt x="4189" y="11636"/>
                  </a:cubicBezTo>
                  <a:cubicBezTo>
                    <a:pt x="5593" y="13040"/>
                    <a:pt x="7321" y="13666"/>
                    <a:pt x="9017" y="13666"/>
                  </a:cubicBezTo>
                  <a:cubicBezTo>
                    <a:pt x="12568" y="13666"/>
                    <a:pt x="15979" y="10921"/>
                    <a:pt x="15979" y="6827"/>
                  </a:cubicBezTo>
                  <a:cubicBezTo>
                    <a:pt x="15979" y="3103"/>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7"/>
            <p:cNvSpPr/>
            <p:nvPr/>
          </p:nvSpPr>
          <p:spPr>
            <a:xfrm>
              <a:off x="5559075" y="2688775"/>
              <a:ext cx="399500" cy="341650"/>
            </a:xfrm>
            <a:custGeom>
              <a:avLst/>
              <a:gdLst/>
              <a:ahLst/>
              <a:cxnLst/>
              <a:rect l="l" t="t" r="r" b="b"/>
              <a:pathLst>
                <a:path w="15980" h="13666" extrusionOk="0">
                  <a:moveTo>
                    <a:pt x="9153" y="1"/>
                  </a:moveTo>
                  <a:cubicBezTo>
                    <a:pt x="3103" y="1"/>
                    <a:pt x="1" y="7447"/>
                    <a:pt x="4344" y="11636"/>
                  </a:cubicBezTo>
                  <a:cubicBezTo>
                    <a:pt x="5748" y="13040"/>
                    <a:pt x="7460" y="13666"/>
                    <a:pt x="9134" y="13666"/>
                  </a:cubicBezTo>
                  <a:cubicBezTo>
                    <a:pt x="12640" y="13666"/>
                    <a:pt x="15979" y="10921"/>
                    <a:pt x="15979" y="6827"/>
                  </a:cubicBezTo>
                  <a:cubicBezTo>
                    <a:pt x="15979" y="3103"/>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7"/>
            <p:cNvSpPr/>
            <p:nvPr/>
          </p:nvSpPr>
          <p:spPr>
            <a:xfrm>
              <a:off x="6230025" y="2688775"/>
              <a:ext cx="403350" cy="341650"/>
            </a:xfrm>
            <a:custGeom>
              <a:avLst/>
              <a:gdLst/>
              <a:ahLst/>
              <a:cxnLst/>
              <a:rect l="l" t="t" r="r" b="b"/>
              <a:pathLst>
                <a:path w="16134" h="13666" extrusionOk="0">
                  <a:moveTo>
                    <a:pt x="9153" y="1"/>
                  </a:moveTo>
                  <a:cubicBezTo>
                    <a:pt x="3103" y="1"/>
                    <a:pt x="0" y="7447"/>
                    <a:pt x="4344" y="11636"/>
                  </a:cubicBezTo>
                  <a:cubicBezTo>
                    <a:pt x="5748" y="13040"/>
                    <a:pt x="7476" y="13666"/>
                    <a:pt x="9172" y="13666"/>
                  </a:cubicBezTo>
                  <a:cubicBezTo>
                    <a:pt x="12723" y="13666"/>
                    <a:pt x="16134" y="10921"/>
                    <a:pt x="16134" y="6827"/>
                  </a:cubicBezTo>
                  <a:cubicBezTo>
                    <a:pt x="16134" y="3103"/>
                    <a:pt x="13031"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7"/>
            <p:cNvSpPr/>
            <p:nvPr/>
          </p:nvSpPr>
          <p:spPr>
            <a:xfrm>
              <a:off x="6904825" y="2688775"/>
              <a:ext cx="399500" cy="341650"/>
            </a:xfrm>
            <a:custGeom>
              <a:avLst/>
              <a:gdLst/>
              <a:ahLst/>
              <a:cxnLst/>
              <a:rect l="l" t="t" r="r" b="b"/>
              <a:pathLst>
                <a:path w="15980" h="13666" extrusionOk="0">
                  <a:moveTo>
                    <a:pt x="9154" y="1"/>
                  </a:moveTo>
                  <a:cubicBezTo>
                    <a:pt x="2948" y="1"/>
                    <a:pt x="1" y="7447"/>
                    <a:pt x="4345" y="11636"/>
                  </a:cubicBezTo>
                  <a:cubicBezTo>
                    <a:pt x="5698" y="13040"/>
                    <a:pt x="7393" y="13666"/>
                    <a:pt x="9066" y="13666"/>
                  </a:cubicBezTo>
                  <a:cubicBezTo>
                    <a:pt x="12569" y="13666"/>
                    <a:pt x="15979" y="10921"/>
                    <a:pt x="15979" y="6827"/>
                  </a:cubicBezTo>
                  <a:cubicBezTo>
                    <a:pt x="15979" y="3103"/>
                    <a:pt x="12877" y="1"/>
                    <a:pt x="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79950" y="3437275"/>
              <a:ext cx="399475" cy="341650"/>
            </a:xfrm>
            <a:custGeom>
              <a:avLst/>
              <a:gdLst/>
              <a:ahLst/>
              <a:cxnLst/>
              <a:rect l="l" t="t" r="r" b="b"/>
              <a:pathLst>
                <a:path w="15979" h="13666" extrusionOk="0">
                  <a:moveTo>
                    <a:pt x="9153" y="1"/>
                  </a:moveTo>
                  <a:cubicBezTo>
                    <a:pt x="3103" y="1"/>
                    <a:pt x="0" y="7292"/>
                    <a:pt x="4344" y="11636"/>
                  </a:cubicBezTo>
                  <a:cubicBezTo>
                    <a:pt x="5748" y="13040"/>
                    <a:pt x="7460" y="13666"/>
                    <a:pt x="9134" y="13666"/>
                  </a:cubicBezTo>
                  <a:cubicBezTo>
                    <a:pt x="12639" y="13666"/>
                    <a:pt x="15978" y="10921"/>
                    <a:pt x="15978" y="6827"/>
                  </a:cubicBezTo>
                  <a:cubicBezTo>
                    <a:pt x="15978"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7"/>
            <p:cNvSpPr/>
            <p:nvPr/>
          </p:nvSpPr>
          <p:spPr>
            <a:xfrm>
              <a:off x="854750" y="3437275"/>
              <a:ext cx="399500" cy="341650"/>
            </a:xfrm>
            <a:custGeom>
              <a:avLst/>
              <a:gdLst/>
              <a:ahLst/>
              <a:cxnLst/>
              <a:rect l="l" t="t" r="r" b="b"/>
              <a:pathLst>
                <a:path w="15980" h="13666" extrusionOk="0">
                  <a:moveTo>
                    <a:pt x="9153" y="1"/>
                  </a:moveTo>
                  <a:cubicBezTo>
                    <a:pt x="2948" y="1"/>
                    <a:pt x="1" y="7292"/>
                    <a:pt x="4189" y="11636"/>
                  </a:cubicBezTo>
                  <a:cubicBezTo>
                    <a:pt x="5593" y="13040"/>
                    <a:pt x="7321" y="13666"/>
                    <a:pt x="9017" y="13666"/>
                  </a:cubicBezTo>
                  <a:cubicBezTo>
                    <a:pt x="12569" y="13666"/>
                    <a:pt x="15979" y="10921"/>
                    <a:pt x="15979" y="6827"/>
                  </a:cubicBezTo>
                  <a:cubicBezTo>
                    <a:pt x="15979" y="2948"/>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7"/>
            <p:cNvSpPr/>
            <p:nvPr/>
          </p:nvSpPr>
          <p:spPr>
            <a:xfrm>
              <a:off x="1525700" y="3437275"/>
              <a:ext cx="399475" cy="341650"/>
            </a:xfrm>
            <a:custGeom>
              <a:avLst/>
              <a:gdLst/>
              <a:ahLst/>
              <a:cxnLst/>
              <a:rect l="l" t="t" r="r" b="b"/>
              <a:pathLst>
                <a:path w="15979" h="13666" extrusionOk="0">
                  <a:moveTo>
                    <a:pt x="9153" y="1"/>
                  </a:moveTo>
                  <a:cubicBezTo>
                    <a:pt x="3103" y="1"/>
                    <a:pt x="0" y="7292"/>
                    <a:pt x="4344" y="11636"/>
                  </a:cubicBezTo>
                  <a:cubicBezTo>
                    <a:pt x="5698" y="13040"/>
                    <a:pt x="7392" y="13666"/>
                    <a:pt x="9065" y="13666"/>
                  </a:cubicBezTo>
                  <a:cubicBezTo>
                    <a:pt x="12568" y="13666"/>
                    <a:pt x="15979" y="10921"/>
                    <a:pt x="15979" y="6827"/>
                  </a:cubicBezTo>
                  <a:cubicBezTo>
                    <a:pt x="15979"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7"/>
            <p:cNvSpPr/>
            <p:nvPr/>
          </p:nvSpPr>
          <p:spPr>
            <a:xfrm>
              <a:off x="2196625" y="3437275"/>
              <a:ext cx="399500" cy="341650"/>
            </a:xfrm>
            <a:custGeom>
              <a:avLst/>
              <a:gdLst/>
              <a:ahLst/>
              <a:cxnLst/>
              <a:rect l="l" t="t" r="r" b="b"/>
              <a:pathLst>
                <a:path w="15980" h="13666" extrusionOk="0">
                  <a:moveTo>
                    <a:pt x="9153" y="1"/>
                  </a:moveTo>
                  <a:cubicBezTo>
                    <a:pt x="3103" y="1"/>
                    <a:pt x="1" y="7292"/>
                    <a:pt x="4344" y="11636"/>
                  </a:cubicBezTo>
                  <a:cubicBezTo>
                    <a:pt x="5748" y="13040"/>
                    <a:pt x="7460" y="13666"/>
                    <a:pt x="9134" y="13666"/>
                  </a:cubicBezTo>
                  <a:cubicBezTo>
                    <a:pt x="12640" y="13666"/>
                    <a:pt x="15979" y="10921"/>
                    <a:pt x="15979" y="6827"/>
                  </a:cubicBezTo>
                  <a:cubicBezTo>
                    <a:pt x="15979" y="2948"/>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7"/>
            <p:cNvSpPr/>
            <p:nvPr/>
          </p:nvSpPr>
          <p:spPr>
            <a:xfrm>
              <a:off x="2871450" y="3437275"/>
              <a:ext cx="399475" cy="341650"/>
            </a:xfrm>
            <a:custGeom>
              <a:avLst/>
              <a:gdLst/>
              <a:ahLst/>
              <a:cxnLst/>
              <a:rect l="l" t="t" r="r" b="b"/>
              <a:pathLst>
                <a:path w="15979" h="13666" extrusionOk="0">
                  <a:moveTo>
                    <a:pt x="9153" y="1"/>
                  </a:moveTo>
                  <a:cubicBezTo>
                    <a:pt x="2948" y="1"/>
                    <a:pt x="0" y="7292"/>
                    <a:pt x="4189" y="11636"/>
                  </a:cubicBezTo>
                  <a:cubicBezTo>
                    <a:pt x="5593" y="13040"/>
                    <a:pt x="7321" y="13666"/>
                    <a:pt x="9017" y="13666"/>
                  </a:cubicBezTo>
                  <a:cubicBezTo>
                    <a:pt x="12568" y="13666"/>
                    <a:pt x="15979" y="10921"/>
                    <a:pt x="15979" y="6827"/>
                  </a:cubicBezTo>
                  <a:cubicBezTo>
                    <a:pt x="15979"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7"/>
            <p:cNvSpPr/>
            <p:nvPr/>
          </p:nvSpPr>
          <p:spPr>
            <a:xfrm>
              <a:off x="3542400" y="3437275"/>
              <a:ext cx="399475" cy="341650"/>
            </a:xfrm>
            <a:custGeom>
              <a:avLst/>
              <a:gdLst/>
              <a:ahLst/>
              <a:cxnLst/>
              <a:rect l="l" t="t" r="r" b="b"/>
              <a:pathLst>
                <a:path w="15979" h="13666" extrusionOk="0">
                  <a:moveTo>
                    <a:pt x="9153" y="1"/>
                  </a:moveTo>
                  <a:cubicBezTo>
                    <a:pt x="3103" y="1"/>
                    <a:pt x="0" y="7292"/>
                    <a:pt x="4344" y="11636"/>
                  </a:cubicBezTo>
                  <a:cubicBezTo>
                    <a:pt x="5748" y="13040"/>
                    <a:pt x="7460" y="13666"/>
                    <a:pt x="9134" y="13666"/>
                  </a:cubicBezTo>
                  <a:cubicBezTo>
                    <a:pt x="12639" y="13666"/>
                    <a:pt x="15978" y="10921"/>
                    <a:pt x="15978" y="6827"/>
                  </a:cubicBezTo>
                  <a:cubicBezTo>
                    <a:pt x="15978"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7"/>
            <p:cNvSpPr/>
            <p:nvPr/>
          </p:nvSpPr>
          <p:spPr>
            <a:xfrm>
              <a:off x="4213325" y="3437275"/>
              <a:ext cx="399475" cy="341650"/>
            </a:xfrm>
            <a:custGeom>
              <a:avLst/>
              <a:gdLst/>
              <a:ahLst/>
              <a:cxnLst/>
              <a:rect l="l" t="t" r="r" b="b"/>
              <a:pathLst>
                <a:path w="15979" h="13666" extrusionOk="0">
                  <a:moveTo>
                    <a:pt x="9153" y="1"/>
                  </a:moveTo>
                  <a:cubicBezTo>
                    <a:pt x="3103" y="1"/>
                    <a:pt x="1" y="7292"/>
                    <a:pt x="4344" y="11636"/>
                  </a:cubicBezTo>
                  <a:cubicBezTo>
                    <a:pt x="5748" y="13040"/>
                    <a:pt x="7460" y="13666"/>
                    <a:pt x="9134" y="13666"/>
                  </a:cubicBezTo>
                  <a:cubicBezTo>
                    <a:pt x="12639" y="13666"/>
                    <a:pt x="15979" y="10921"/>
                    <a:pt x="15979" y="6827"/>
                  </a:cubicBezTo>
                  <a:cubicBezTo>
                    <a:pt x="15979" y="2948"/>
                    <a:pt x="13032"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7"/>
            <p:cNvSpPr/>
            <p:nvPr/>
          </p:nvSpPr>
          <p:spPr>
            <a:xfrm>
              <a:off x="4888150" y="3437275"/>
              <a:ext cx="399475" cy="341650"/>
            </a:xfrm>
            <a:custGeom>
              <a:avLst/>
              <a:gdLst/>
              <a:ahLst/>
              <a:cxnLst/>
              <a:rect l="l" t="t" r="r" b="b"/>
              <a:pathLst>
                <a:path w="15979" h="13666" extrusionOk="0">
                  <a:moveTo>
                    <a:pt x="9153" y="1"/>
                  </a:moveTo>
                  <a:cubicBezTo>
                    <a:pt x="2948" y="1"/>
                    <a:pt x="0" y="7292"/>
                    <a:pt x="4189" y="11636"/>
                  </a:cubicBezTo>
                  <a:cubicBezTo>
                    <a:pt x="5593" y="13040"/>
                    <a:pt x="7321" y="13666"/>
                    <a:pt x="9017" y="13666"/>
                  </a:cubicBezTo>
                  <a:cubicBezTo>
                    <a:pt x="12568" y="13666"/>
                    <a:pt x="15979" y="10921"/>
                    <a:pt x="15979" y="6827"/>
                  </a:cubicBezTo>
                  <a:cubicBezTo>
                    <a:pt x="15979" y="2948"/>
                    <a:pt x="12876"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5559075" y="3437275"/>
              <a:ext cx="399500" cy="341650"/>
            </a:xfrm>
            <a:custGeom>
              <a:avLst/>
              <a:gdLst/>
              <a:ahLst/>
              <a:cxnLst/>
              <a:rect l="l" t="t" r="r" b="b"/>
              <a:pathLst>
                <a:path w="15980" h="13666" extrusionOk="0">
                  <a:moveTo>
                    <a:pt x="9153" y="1"/>
                  </a:moveTo>
                  <a:cubicBezTo>
                    <a:pt x="3103" y="1"/>
                    <a:pt x="1" y="7292"/>
                    <a:pt x="4344" y="11636"/>
                  </a:cubicBezTo>
                  <a:cubicBezTo>
                    <a:pt x="5748" y="13040"/>
                    <a:pt x="7460" y="13666"/>
                    <a:pt x="9134" y="13666"/>
                  </a:cubicBezTo>
                  <a:cubicBezTo>
                    <a:pt x="12640" y="13666"/>
                    <a:pt x="15979" y="10921"/>
                    <a:pt x="15979" y="6827"/>
                  </a:cubicBezTo>
                  <a:cubicBezTo>
                    <a:pt x="15979" y="2948"/>
                    <a:pt x="12877"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7"/>
            <p:cNvSpPr/>
            <p:nvPr/>
          </p:nvSpPr>
          <p:spPr>
            <a:xfrm>
              <a:off x="6230025" y="3437275"/>
              <a:ext cx="403350" cy="341650"/>
            </a:xfrm>
            <a:custGeom>
              <a:avLst/>
              <a:gdLst/>
              <a:ahLst/>
              <a:cxnLst/>
              <a:rect l="l" t="t" r="r" b="b"/>
              <a:pathLst>
                <a:path w="16134" h="13666" extrusionOk="0">
                  <a:moveTo>
                    <a:pt x="9153" y="1"/>
                  </a:moveTo>
                  <a:cubicBezTo>
                    <a:pt x="3103" y="1"/>
                    <a:pt x="0" y="7292"/>
                    <a:pt x="4344" y="11636"/>
                  </a:cubicBezTo>
                  <a:cubicBezTo>
                    <a:pt x="5748" y="13040"/>
                    <a:pt x="7476" y="13666"/>
                    <a:pt x="9172" y="13666"/>
                  </a:cubicBezTo>
                  <a:cubicBezTo>
                    <a:pt x="12723" y="13666"/>
                    <a:pt x="16134" y="10921"/>
                    <a:pt x="16134" y="6827"/>
                  </a:cubicBezTo>
                  <a:cubicBezTo>
                    <a:pt x="16134" y="2948"/>
                    <a:pt x="13031" y="1"/>
                    <a:pt x="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7"/>
            <p:cNvSpPr/>
            <p:nvPr/>
          </p:nvSpPr>
          <p:spPr>
            <a:xfrm>
              <a:off x="6904825" y="3437275"/>
              <a:ext cx="399500" cy="341650"/>
            </a:xfrm>
            <a:custGeom>
              <a:avLst/>
              <a:gdLst/>
              <a:ahLst/>
              <a:cxnLst/>
              <a:rect l="l" t="t" r="r" b="b"/>
              <a:pathLst>
                <a:path w="15980" h="13666" extrusionOk="0">
                  <a:moveTo>
                    <a:pt x="9154" y="1"/>
                  </a:moveTo>
                  <a:cubicBezTo>
                    <a:pt x="2948" y="1"/>
                    <a:pt x="1" y="7292"/>
                    <a:pt x="4345" y="11636"/>
                  </a:cubicBezTo>
                  <a:cubicBezTo>
                    <a:pt x="5698" y="13040"/>
                    <a:pt x="7393" y="13666"/>
                    <a:pt x="9066" y="13666"/>
                  </a:cubicBezTo>
                  <a:cubicBezTo>
                    <a:pt x="12569" y="13666"/>
                    <a:pt x="15979" y="10921"/>
                    <a:pt x="15979" y="6827"/>
                  </a:cubicBezTo>
                  <a:cubicBezTo>
                    <a:pt x="15979" y="2948"/>
                    <a:pt x="12877" y="1"/>
                    <a:pt x="9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6" name="Google Shape;2136;p37"/>
          <p:cNvGrpSpPr/>
          <p:nvPr/>
        </p:nvGrpSpPr>
        <p:grpSpPr>
          <a:xfrm rot="10800000" flipH="1">
            <a:off x="1492487" y="4356804"/>
            <a:ext cx="1574034" cy="1115608"/>
            <a:chOff x="238125" y="328675"/>
            <a:chExt cx="7087050" cy="5023000"/>
          </a:xfrm>
        </p:grpSpPr>
        <p:sp>
          <p:nvSpPr>
            <p:cNvPr id="2137" name="Google Shape;2137;p37"/>
            <p:cNvSpPr/>
            <p:nvPr/>
          </p:nvSpPr>
          <p:spPr>
            <a:xfrm>
              <a:off x="238125" y="328675"/>
              <a:ext cx="5133300" cy="5023000"/>
            </a:xfrm>
            <a:custGeom>
              <a:avLst/>
              <a:gdLst/>
              <a:ahLst/>
              <a:cxnLst/>
              <a:rect l="l" t="t" r="r" b="b"/>
              <a:pathLst>
                <a:path w="205332" h="200920" extrusionOk="0">
                  <a:moveTo>
                    <a:pt x="0" y="0"/>
                  </a:moveTo>
                  <a:lnTo>
                    <a:pt x="200920"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7"/>
            <p:cNvSpPr/>
            <p:nvPr/>
          </p:nvSpPr>
          <p:spPr>
            <a:xfrm>
              <a:off x="890400" y="328675"/>
              <a:ext cx="5133325" cy="5023000"/>
            </a:xfrm>
            <a:custGeom>
              <a:avLst/>
              <a:gdLst/>
              <a:ahLst/>
              <a:cxnLst/>
              <a:rect l="l" t="t" r="r" b="b"/>
              <a:pathLst>
                <a:path w="205333" h="200920" extrusionOk="0">
                  <a:moveTo>
                    <a:pt x="1" y="0"/>
                  </a:moveTo>
                  <a:lnTo>
                    <a:pt x="200795" y="200919"/>
                  </a:lnTo>
                  <a:lnTo>
                    <a:pt x="205332" y="200919"/>
                  </a:lnTo>
                  <a:lnTo>
                    <a:pt x="4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7"/>
            <p:cNvSpPr/>
            <p:nvPr/>
          </p:nvSpPr>
          <p:spPr>
            <a:xfrm>
              <a:off x="1542700" y="328675"/>
              <a:ext cx="5133325" cy="5023000"/>
            </a:xfrm>
            <a:custGeom>
              <a:avLst/>
              <a:gdLst/>
              <a:ahLst/>
              <a:cxnLst/>
              <a:rect l="l" t="t" r="r" b="b"/>
              <a:pathLst>
                <a:path w="205333" h="200920" extrusionOk="0">
                  <a:moveTo>
                    <a:pt x="1" y="0"/>
                  </a:moveTo>
                  <a:lnTo>
                    <a:pt x="200795" y="200919"/>
                  </a:lnTo>
                  <a:lnTo>
                    <a:pt x="205332" y="200919"/>
                  </a:lnTo>
                  <a:lnTo>
                    <a:pt x="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7"/>
            <p:cNvSpPr/>
            <p:nvPr/>
          </p:nvSpPr>
          <p:spPr>
            <a:xfrm>
              <a:off x="2191850" y="328675"/>
              <a:ext cx="5133325" cy="5023000"/>
            </a:xfrm>
            <a:custGeom>
              <a:avLst/>
              <a:gdLst/>
              <a:ahLst/>
              <a:cxnLst/>
              <a:rect l="l" t="t" r="r" b="b"/>
              <a:pathLst>
                <a:path w="205333" h="200920" extrusionOk="0">
                  <a:moveTo>
                    <a:pt x="1" y="0"/>
                  </a:moveTo>
                  <a:lnTo>
                    <a:pt x="200920" y="200919"/>
                  </a:lnTo>
                  <a:lnTo>
                    <a:pt x="205332" y="200919"/>
                  </a:lnTo>
                  <a:lnTo>
                    <a:pt x="45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37"/>
          <p:cNvGrpSpPr/>
          <p:nvPr/>
        </p:nvGrpSpPr>
        <p:grpSpPr>
          <a:xfrm rot="5400000" flipH="1">
            <a:off x="4119828" y="27399"/>
            <a:ext cx="353111" cy="1154803"/>
            <a:chOff x="2991950" y="238125"/>
            <a:chExt cx="1589875" cy="5199475"/>
          </a:xfrm>
        </p:grpSpPr>
        <p:sp>
          <p:nvSpPr>
            <p:cNvPr id="2142" name="Google Shape;2142;p37"/>
            <p:cNvSpPr/>
            <p:nvPr/>
          </p:nvSpPr>
          <p:spPr>
            <a:xfrm>
              <a:off x="2991950" y="238125"/>
              <a:ext cx="87825" cy="5199475"/>
            </a:xfrm>
            <a:custGeom>
              <a:avLst/>
              <a:gdLst/>
              <a:ahLst/>
              <a:cxnLst/>
              <a:rect l="l" t="t" r="r" b="b"/>
              <a:pathLst>
                <a:path w="3513" h="207979" extrusionOk="0">
                  <a:moveTo>
                    <a:pt x="1756" y="0"/>
                  </a:moveTo>
                  <a:cubicBezTo>
                    <a:pt x="739" y="0"/>
                    <a:pt x="0" y="739"/>
                    <a:pt x="0" y="1756"/>
                  </a:cubicBezTo>
                  <a:lnTo>
                    <a:pt x="0" y="206222"/>
                  </a:lnTo>
                  <a:cubicBezTo>
                    <a:pt x="0" y="207239"/>
                    <a:pt x="739" y="207979"/>
                    <a:pt x="1756" y="207979"/>
                  </a:cubicBezTo>
                  <a:cubicBezTo>
                    <a:pt x="2681" y="207979"/>
                    <a:pt x="3512" y="207239"/>
                    <a:pt x="3512" y="206222"/>
                  </a:cubicBezTo>
                  <a:lnTo>
                    <a:pt x="3512" y="1756"/>
                  </a:lnTo>
                  <a:cubicBezTo>
                    <a:pt x="3420" y="739"/>
                    <a:pt x="268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7"/>
            <p:cNvSpPr/>
            <p:nvPr/>
          </p:nvSpPr>
          <p:spPr>
            <a:xfrm>
              <a:off x="3241500"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7"/>
            <p:cNvSpPr/>
            <p:nvPr/>
          </p:nvSpPr>
          <p:spPr>
            <a:xfrm>
              <a:off x="3493400" y="238125"/>
              <a:ext cx="85525" cy="5199475"/>
            </a:xfrm>
            <a:custGeom>
              <a:avLst/>
              <a:gdLst/>
              <a:ahLst/>
              <a:cxnLst/>
              <a:rect l="l" t="t" r="r" b="b"/>
              <a:pathLst>
                <a:path w="3421" h="207979" extrusionOk="0">
                  <a:moveTo>
                    <a:pt x="1664" y="0"/>
                  </a:moveTo>
                  <a:cubicBezTo>
                    <a:pt x="740" y="0"/>
                    <a:pt x="0" y="739"/>
                    <a:pt x="0" y="1756"/>
                  </a:cubicBezTo>
                  <a:lnTo>
                    <a:pt x="0" y="206222"/>
                  </a:lnTo>
                  <a:cubicBezTo>
                    <a:pt x="0" y="207239"/>
                    <a:pt x="740"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7"/>
            <p:cNvSpPr/>
            <p:nvPr/>
          </p:nvSpPr>
          <p:spPr>
            <a:xfrm>
              <a:off x="3742950"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2" y="207979"/>
                    <a:pt x="3513" y="207239"/>
                    <a:pt x="3513" y="206222"/>
                  </a:cubicBezTo>
                  <a:lnTo>
                    <a:pt x="3513" y="1756"/>
                  </a:lnTo>
                  <a:cubicBezTo>
                    <a:pt x="3421" y="739"/>
                    <a:pt x="2682"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7"/>
            <p:cNvSpPr/>
            <p:nvPr/>
          </p:nvSpPr>
          <p:spPr>
            <a:xfrm>
              <a:off x="3992525" y="238125"/>
              <a:ext cx="87850" cy="5199475"/>
            </a:xfrm>
            <a:custGeom>
              <a:avLst/>
              <a:gdLst/>
              <a:ahLst/>
              <a:cxnLst/>
              <a:rect l="l" t="t" r="r" b="b"/>
              <a:pathLst>
                <a:path w="3514" h="207979" extrusionOk="0">
                  <a:moveTo>
                    <a:pt x="1757" y="0"/>
                  </a:moveTo>
                  <a:cubicBezTo>
                    <a:pt x="833" y="0"/>
                    <a:pt x="1" y="739"/>
                    <a:pt x="1" y="1756"/>
                  </a:cubicBezTo>
                  <a:lnTo>
                    <a:pt x="1" y="206222"/>
                  </a:lnTo>
                  <a:cubicBezTo>
                    <a:pt x="1" y="207239"/>
                    <a:pt x="833" y="207979"/>
                    <a:pt x="1757" y="207979"/>
                  </a:cubicBezTo>
                  <a:cubicBezTo>
                    <a:pt x="2681" y="207979"/>
                    <a:pt x="3513" y="207239"/>
                    <a:pt x="3513" y="206222"/>
                  </a:cubicBezTo>
                  <a:lnTo>
                    <a:pt x="3513" y="1756"/>
                  </a:lnTo>
                  <a:cubicBezTo>
                    <a:pt x="3513"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7"/>
            <p:cNvSpPr/>
            <p:nvPr/>
          </p:nvSpPr>
          <p:spPr>
            <a:xfrm>
              <a:off x="4244425" y="238125"/>
              <a:ext cx="85525" cy="5199475"/>
            </a:xfrm>
            <a:custGeom>
              <a:avLst/>
              <a:gdLst/>
              <a:ahLst/>
              <a:cxnLst/>
              <a:rect l="l" t="t" r="r" b="b"/>
              <a:pathLst>
                <a:path w="3421" h="207979" extrusionOk="0">
                  <a:moveTo>
                    <a:pt x="1664" y="0"/>
                  </a:moveTo>
                  <a:cubicBezTo>
                    <a:pt x="739" y="0"/>
                    <a:pt x="0" y="739"/>
                    <a:pt x="0" y="1756"/>
                  </a:cubicBezTo>
                  <a:lnTo>
                    <a:pt x="0" y="206222"/>
                  </a:lnTo>
                  <a:cubicBezTo>
                    <a:pt x="0" y="207239"/>
                    <a:pt x="739" y="207979"/>
                    <a:pt x="1664" y="207979"/>
                  </a:cubicBezTo>
                  <a:cubicBezTo>
                    <a:pt x="2681" y="207979"/>
                    <a:pt x="3420" y="207239"/>
                    <a:pt x="3420" y="206222"/>
                  </a:cubicBezTo>
                  <a:lnTo>
                    <a:pt x="3420" y="1756"/>
                  </a:lnTo>
                  <a:cubicBezTo>
                    <a:pt x="3420" y="739"/>
                    <a:pt x="2681"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7"/>
            <p:cNvSpPr/>
            <p:nvPr/>
          </p:nvSpPr>
          <p:spPr>
            <a:xfrm>
              <a:off x="4493975" y="238125"/>
              <a:ext cx="87850" cy="5199475"/>
            </a:xfrm>
            <a:custGeom>
              <a:avLst/>
              <a:gdLst/>
              <a:ahLst/>
              <a:cxnLst/>
              <a:rect l="l" t="t" r="r" b="b"/>
              <a:pathLst>
                <a:path w="3514" h="207979" extrusionOk="0">
                  <a:moveTo>
                    <a:pt x="1757" y="0"/>
                  </a:moveTo>
                  <a:cubicBezTo>
                    <a:pt x="740" y="0"/>
                    <a:pt x="1" y="739"/>
                    <a:pt x="1" y="1756"/>
                  </a:cubicBezTo>
                  <a:lnTo>
                    <a:pt x="1" y="206222"/>
                  </a:lnTo>
                  <a:cubicBezTo>
                    <a:pt x="1" y="207239"/>
                    <a:pt x="740" y="207979"/>
                    <a:pt x="1757" y="207979"/>
                  </a:cubicBezTo>
                  <a:cubicBezTo>
                    <a:pt x="2681" y="207979"/>
                    <a:pt x="3513" y="207239"/>
                    <a:pt x="3513" y="206222"/>
                  </a:cubicBezTo>
                  <a:lnTo>
                    <a:pt x="3513" y="1756"/>
                  </a:lnTo>
                  <a:cubicBezTo>
                    <a:pt x="3421" y="739"/>
                    <a:pt x="2681"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9" name="Google Shape;2149;p37"/>
          <p:cNvGrpSpPr/>
          <p:nvPr/>
        </p:nvGrpSpPr>
        <p:grpSpPr>
          <a:xfrm flipH="1">
            <a:off x="-1601075" y="-907589"/>
            <a:ext cx="3299297" cy="1886098"/>
            <a:chOff x="238125" y="792075"/>
            <a:chExt cx="7127450" cy="4074525"/>
          </a:xfrm>
        </p:grpSpPr>
        <p:sp>
          <p:nvSpPr>
            <p:cNvPr id="2150" name="Google Shape;2150;p37"/>
            <p:cNvSpPr/>
            <p:nvPr/>
          </p:nvSpPr>
          <p:spPr>
            <a:xfrm>
              <a:off x="238125" y="792075"/>
              <a:ext cx="56350" cy="111225"/>
            </a:xfrm>
            <a:custGeom>
              <a:avLst/>
              <a:gdLst/>
              <a:ahLst/>
              <a:cxnLst/>
              <a:rect l="l" t="t" r="r" b="b"/>
              <a:pathLst>
                <a:path w="2254" h="4449" extrusionOk="0">
                  <a:moveTo>
                    <a:pt x="0" y="0"/>
                  </a:moveTo>
                  <a:lnTo>
                    <a:pt x="0" y="4448"/>
                  </a:lnTo>
                  <a:lnTo>
                    <a:pt x="2254" y="4448"/>
                  </a:lnTo>
                  <a:lnTo>
                    <a:pt x="2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7"/>
            <p:cNvSpPr/>
            <p:nvPr/>
          </p:nvSpPr>
          <p:spPr>
            <a:xfrm>
              <a:off x="238125" y="1128650"/>
              <a:ext cx="56350" cy="3373200"/>
            </a:xfrm>
            <a:custGeom>
              <a:avLst/>
              <a:gdLst/>
              <a:ahLst/>
              <a:cxnLst/>
              <a:rect l="l" t="t" r="r" b="b"/>
              <a:pathLst>
                <a:path w="2254" h="134928" extrusionOk="0">
                  <a:moveTo>
                    <a:pt x="0" y="0"/>
                  </a:moveTo>
                  <a:lnTo>
                    <a:pt x="0" y="8956"/>
                  </a:lnTo>
                  <a:lnTo>
                    <a:pt x="2254" y="8956"/>
                  </a:lnTo>
                  <a:lnTo>
                    <a:pt x="2254" y="0"/>
                  </a:lnTo>
                  <a:close/>
                  <a:moveTo>
                    <a:pt x="0" y="17971"/>
                  </a:moveTo>
                  <a:lnTo>
                    <a:pt x="0" y="26986"/>
                  </a:lnTo>
                  <a:lnTo>
                    <a:pt x="2254" y="26986"/>
                  </a:lnTo>
                  <a:lnTo>
                    <a:pt x="2254" y="17971"/>
                  </a:lnTo>
                  <a:close/>
                  <a:moveTo>
                    <a:pt x="0" y="36000"/>
                  </a:moveTo>
                  <a:lnTo>
                    <a:pt x="0" y="44956"/>
                  </a:lnTo>
                  <a:lnTo>
                    <a:pt x="2254" y="44956"/>
                  </a:lnTo>
                  <a:lnTo>
                    <a:pt x="2254" y="36000"/>
                  </a:lnTo>
                  <a:close/>
                  <a:moveTo>
                    <a:pt x="0" y="53971"/>
                  </a:moveTo>
                  <a:lnTo>
                    <a:pt x="0" y="62986"/>
                  </a:lnTo>
                  <a:lnTo>
                    <a:pt x="2254" y="62986"/>
                  </a:lnTo>
                  <a:lnTo>
                    <a:pt x="2254" y="53971"/>
                  </a:lnTo>
                  <a:close/>
                  <a:moveTo>
                    <a:pt x="0" y="71942"/>
                  </a:moveTo>
                  <a:lnTo>
                    <a:pt x="0" y="80956"/>
                  </a:lnTo>
                  <a:lnTo>
                    <a:pt x="2254" y="80956"/>
                  </a:lnTo>
                  <a:lnTo>
                    <a:pt x="2254" y="71942"/>
                  </a:lnTo>
                  <a:close/>
                  <a:moveTo>
                    <a:pt x="0" y="89971"/>
                  </a:moveTo>
                  <a:lnTo>
                    <a:pt x="0" y="98986"/>
                  </a:lnTo>
                  <a:lnTo>
                    <a:pt x="2254" y="98986"/>
                  </a:lnTo>
                  <a:lnTo>
                    <a:pt x="2254" y="89971"/>
                  </a:lnTo>
                  <a:close/>
                  <a:moveTo>
                    <a:pt x="0" y="107942"/>
                  </a:moveTo>
                  <a:lnTo>
                    <a:pt x="0" y="116957"/>
                  </a:lnTo>
                  <a:lnTo>
                    <a:pt x="2254" y="116957"/>
                  </a:lnTo>
                  <a:lnTo>
                    <a:pt x="2254" y="107942"/>
                  </a:lnTo>
                  <a:close/>
                  <a:moveTo>
                    <a:pt x="0" y="125972"/>
                  </a:moveTo>
                  <a:lnTo>
                    <a:pt x="0" y="134927"/>
                  </a:lnTo>
                  <a:lnTo>
                    <a:pt x="2254" y="134927"/>
                  </a:lnTo>
                  <a:lnTo>
                    <a:pt x="2254" y="1259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7"/>
            <p:cNvSpPr/>
            <p:nvPr/>
          </p:nvSpPr>
          <p:spPr>
            <a:xfrm>
              <a:off x="238125" y="4727200"/>
              <a:ext cx="139400" cy="139400"/>
            </a:xfrm>
            <a:custGeom>
              <a:avLst/>
              <a:gdLst/>
              <a:ahLst/>
              <a:cxnLst/>
              <a:rect l="l" t="t" r="r" b="b"/>
              <a:pathLst>
                <a:path w="5576" h="5576" extrusionOk="0">
                  <a:moveTo>
                    <a:pt x="0" y="0"/>
                  </a:moveTo>
                  <a:lnTo>
                    <a:pt x="0" y="5575"/>
                  </a:lnTo>
                  <a:lnTo>
                    <a:pt x="5575" y="5575"/>
                  </a:lnTo>
                  <a:lnTo>
                    <a:pt x="5575" y="3322"/>
                  </a:lnTo>
                  <a:lnTo>
                    <a:pt x="2254" y="3322"/>
                  </a:lnTo>
                  <a:lnTo>
                    <a:pt x="2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7"/>
            <p:cNvSpPr/>
            <p:nvPr/>
          </p:nvSpPr>
          <p:spPr>
            <a:xfrm>
              <a:off x="598425" y="4810225"/>
              <a:ext cx="6433550" cy="56375"/>
            </a:xfrm>
            <a:custGeom>
              <a:avLst/>
              <a:gdLst/>
              <a:ahLst/>
              <a:cxnLst/>
              <a:rect l="l" t="t" r="r" b="b"/>
              <a:pathLst>
                <a:path w="257342" h="2255" extrusionOk="0">
                  <a:moveTo>
                    <a:pt x="0" y="1"/>
                  </a:moveTo>
                  <a:lnTo>
                    <a:pt x="0" y="2254"/>
                  </a:lnTo>
                  <a:lnTo>
                    <a:pt x="8896" y="2254"/>
                  </a:lnTo>
                  <a:lnTo>
                    <a:pt x="8896" y="1"/>
                  </a:lnTo>
                  <a:close/>
                  <a:moveTo>
                    <a:pt x="17733" y="1"/>
                  </a:moveTo>
                  <a:lnTo>
                    <a:pt x="17733" y="2254"/>
                  </a:lnTo>
                  <a:lnTo>
                    <a:pt x="26630" y="2254"/>
                  </a:lnTo>
                  <a:lnTo>
                    <a:pt x="26630" y="1"/>
                  </a:lnTo>
                  <a:close/>
                  <a:moveTo>
                    <a:pt x="35526" y="1"/>
                  </a:moveTo>
                  <a:lnTo>
                    <a:pt x="35526" y="2254"/>
                  </a:lnTo>
                  <a:lnTo>
                    <a:pt x="44422" y="2254"/>
                  </a:lnTo>
                  <a:lnTo>
                    <a:pt x="44422" y="1"/>
                  </a:lnTo>
                  <a:close/>
                  <a:moveTo>
                    <a:pt x="53259" y="1"/>
                  </a:moveTo>
                  <a:lnTo>
                    <a:pt x="53259" y="2254"/>
                  </a:lnTo>
                  <a:lnTo>
                    <a:pt x="62156" y="2254"/>
                  </a:lnTo>
                  <a:lnTo>
                    <a:pt x="62156" y="1"/>
                  </a:lnTo>
                  <a:close/>
                  <a:moveTo>
                    <a:pt x="70993" y="1"/>
                  </a:moveTo>
                  <a:lnTo>
                    <a:pt x="70993" y="2254"/>
                  </a:lnTo>
                  <a:lnTo>
                    <a:pt x="79889" y="2254"/>
                  </a:lnTo>
                  <a:lnTo>
                    <a:pt x="79889" y="1"/>
                  </a:lnTo>
                  <a:close/>
                  <a:moveTo>
                    <a:pt x="88726" y="1"/>
                  </a:moveTo>
                  <a:lnTo>
                    <a:pt x="88726" y="2254"/>
                  </a:lnTo>
                  <a:lnTo>
                    <a:pt x="97622" y="2254"/>
                  </a:lnTo>
                  <a:lnTo>
                    <a:pt x="97622" y="1"/>
                  </a:lnTo>
                  <a:close/>
                  <a:moveTo>
                    <a:pt x="106519" y="1"/>
                  </a:moveTo>
                  <a:lnTo>
                    <a:pt x="106519" y="2254"/>
                  </a:lnTo>
                  <a:lnTo>
                    <a:pt x="115415" y="2254"/>
                  </a:lnTo>
                  <a:lnTo>
                    <a:pt x="115415" y="1"/>
                  </a:lnTo>
                  <a:close/>
                  <a:moveTo>
                    <a:pt x="124252" y="1"/>
                  </a:moveTo>
                  <a:lnTo>
                    <a:pt x="124252" y="2254"/>
                  </a:lnTo>
                  <a:lnTo>
                    <a:pt x="133148" y="2254"/>
                  </a:lnTo>
                  <a:lnTo>
                    <a:pt x="133148" y="1"/>
                  </a:lnTo>
                  <a:close/>
                  <a:moveTo>
                    <a:pt x="141985" y="1"/>
                  </a:moveTo>
                  <a:lnTo>
                    <a:pt x="141985" y="2254"/>
                  </a:lnTo>
                  <a:lnTo>
                    <a:pt x="150882" y="2254"/>
                  </a:lnTo>
                  <a:lnTo>
                    <a:pt x="150882" y="1"/>
                  </a:lnTo>
                  <a:close/>
                  <a:moveTo>
                    <a:pt x="159719" y="1"/>
                  </a:moveTo>
                  <a:lnTo>
                    <a:pt x="159719" y="2254"/>
                  </a:lnTo>
                  <a:lnTo>
                    <a:pt x="168615" y="2254"/>
                  </a:lnTo>
                  <a:lnTo>
                    <a:pt x="168615" y="1"/>
                  </a:lnTo>
                  <a:close/>
                  <a:moveTo>
                    <a:pt x="177452" y="1"/>
                  </a:moveTo>
                  <a:lnTo>
                    <a:pt x="177452" y="2254"/>
                  </a:lnTo>
                  <a:lnTo>
                    <a:pt x="186348" y="2254"/>
                  </a:lnTo>
                  <a:lnTo>
                    <a:pt x="186348" y="1"/>
                  </a:lnTo>
                  <a:close/>
                  <a:moveTo>
                    <a:pt x="195245" y="1"/>
                  </a:moveTo>
                  <a:lnTo>
                    <a:pt x="195245" y="2254"/>
                  </a:lnTo>
                  <a:lnTo>
                    <a:pt x="204141" y="2254"/>
                  </a:lnTo>
                  <a:lnTo>
                    <a:pt x="204141" y="1"/>
                  </a:lnTo>
                  <a:close/>
                  <a:moveTo>
                    <a:pt x="212978" y="1"/>
                  </a:moveTo>
                  <a:lnTo>
                    <a:pt x="212978" y="2254"/>
                  </a:lnTo>
                  <a:lnTo>
                    <a:pt x="221874" y="2254"/>
                  </a:lnTo>
                  <a:lnTo>
                    <a:pt x="221874" y="1"/>
                  </a:lnTo>
                  <a:close/>
                  <a:moveTo>
                    <a:pt x="230711" y="1"/>
                  </a:moveTo>
                  <a:lnTo>
                    <a:pt x="230711" y="2254"/>
                  </a:lnTo>
                  <a:lnTo>
                    <a:pt x="239608" y="2254"/>
                  </a:lnTo>
                  <a:lnTo>
                    <a:pt x="239608" y="1"/>
                  </a:lnTo>
                  <a:close/>
                  <a:moveTo>
                    <a:pt x="248445" y="1"/>
                  </a:moveTo>
                  <a:lnTo>
                    <a:pt x="248445" y="2254"/>
                  </a:lnTo>
                  <a:lnTo>
                    <a:pt x="257341" y="2254"/>
                  </a:lnTo>
                  <a:lnTo>
                    <a:pt x="257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7"/>
            <p:cNvSpPr/>
            <p:nvPr/>
          </p:nvSpPr>
          <p:spPr>
            <a:xfrm>
              <a:off x="7254350" y="4810225"/>
              <a:ext cx="111225" cy="56375"/>
            </a:xfrm>
            <a:custGeom>
              <a:avLst/>
              <a:gdLst/>
              <a:ahLst/>
              <a:cxnLst/>
              <a:rect l="l" t="t" r="r" b="b"/>
              <a:pathLst>
                <a:path w="4449" h="2255" extrusionOk="0">
                  <a:moveTo>
                    <a:pt x="0" y="1"/>
                  </a:moveTo>
                  <a:lnTo>
                    <a:pt x="0" y="2254"/>
                  </a:lnTo>
                  <a:lnTo>
                    <a:pt x="4449" y="2254"/>
                  </a:lnTo>
                  <a:lnTo>
                    <a:pt x="44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5" name="Google Shape;2155;p37"/>
          <p:cNvGrpSpPr/>
          <p:nvPr/>
        </p:nvGrpSpPr>
        <p:grpSpPr>
          <a:xfrm rot="10800000" flipH="1">
            <a:off x="5376993" y="4033089"/>
            <a:ext cx="763247" cy="763247"/>
            <a:chOff x="1190625" y="238125"/>
            <a:chExt cx="5084925" cy="5084925"/>
          </a:xfrm>
        </p:grpSpPr>
        <p:sp>
          <p:nvSpPr>
            <p:cNvPr id="2156" name="Google Shape;2156;p37"/>
            <p:cNvSpPr/>
            <p:nvPr/>
          </p:nvSpPr>
          <p:spPr>
            <a:xfrm>
              <a:off x="1190625" y="238125"/>
              <a:ext cx="5084925" cy="5084925"/>
            </a:xfrm>
            <a:custGeom>
              <a:avLst/>
              <a:gdLst/>
              <a:ahLst/>
              <a:cxnLst/>
              <a:rect l="l" t="t" r="r" b="b"/>
              <a:pathLst>
                <a:path w="203397" h="203397" extrusionOk="0">
                  <a:moveTo>
                    <a:pt x="190749" y="12990"/>
                  </a:moveTo>
                  <a:lnTo>
                    <a:pt x="190749" y="190749"/>
                  </a:lnTo>
                  <a:lnTo>
                    <a:pt x="12990" y="190749"/>
                  </a:lnTo>
                  <a:lnTo>
                    <a:pt x="12990" y="12990"/>
                  </a:lnTo>
                  <a:close/>
                  <a:moveTo>
                    <a:pt x="0" y="0"/>
                  </a:moveTo>
                  <a:lnTo>
                    <a:pt x="0" y="203397"/>
                  </a:lnTo>
                  <a:lnTo>
                    <a:pt x="203397" y="203397"/>
                  </a:lnTo>
                  <a:lnTo>
                    <a:pt x="20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7"/>
            <p:cNvSpPr/>
            <p:nvPr/>
          </p:nvSpPr>
          <p:spPr>
            <a:xfrm>
              <a:off x="2489625" y="1537125"/>
              <a:ext cx="2486925" cy="2486925"/>
            </a:xfrm>
            <a:custGeom>
              <a:avLst/>
              <a:gdLst/>
              <a:ahLst/>
              <a:cxnLst/>
              <a:rect l="l" t="t" r="r" b="b"/>
              <a:pathLst>
                <a:path w="99477" h="99477" extrusionOk="0">
                  <a:moveTo>
                    <a:pt x="0" y="0"/>
                  </a:moveTo>
                  <a:lnTo>
                    <a:pt x="0" y="99477"/>
                  </a:lnTo>
                  <a:lnTo>
                    <a:pt x="99477" y="99477"/>
                  </a:lnTo>
                  <a:lnTo>
                    <a:pt x="99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7200" y="445025"/>
            <a:ext cx="7726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1pPr>
            <a:lvl2pPr lvl="1">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2pPr>
            <a:lvl3pPr lvl="2">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3pPr>
            <a:lvl4pPr lvl="3">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4pPr>
            <a:lvl5pPr lvl="4">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5pPr>
            <a:lvl6pPr lvl="5">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6pPr>
            <a:lvl7pPr lvl="6">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7pPr>
            <a:lvl8pPr lvl="7">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8pPr>
            <a:lvl9pPr lvl="8">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07200" y="1152475"/>
            <a:ext cx="77268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egreya Sans"/>
              <a:buChar char="●"/>
              <a:defRPr sz="1800">
                <a:solidFill>
                  <a:schemeClr val="dk1"/>
                </a:solidFill>
                <a:latin typeface="Alegreya Sans"/>
                <a:ea typeface="Alegreya Sans"/>
                <a:cs typeface="Alegreya Sans"/>
                <a:sym typeface="Alegreya Sans"/>
              </a:defRPr>
            </a:lvl1pPr>
            <a:lvl2pPr marL="914400" lvl="1" indent="-317500">
              <a:lnSpc>
                <a:spcPct val="115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2pPr>
            <a:lvl3pPr marL="1371600" lvl="2" indent="-317500">
              <a:lnSpc>
                <a:spcPct val="115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3pPr>
            <a:lvl4pPr marL="1828800" lvl="3" indent="-317500">
              <a:lnSpc>
                <a:spcPct val="115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4pPr>
            <a:lvl5pPr marL="2286000" lvl="4" indent="-317500">
              <a:lnSpc>
                <a:spcPct val="115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5pPr>
            <a:lvl6pPr marL="2743200" lvl="5" indent="-317500">
              <a:lnSpc>
                <a:spcPct val="115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6pPr>
            <a:lvl7pPr marL="3200400" lvl="6" indent="-317500">
              <a:lnSpc>
                <a:spcPct val="115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7pPr>
            <a:lvl8pPr marL="3657600" lvl="7" indent="-317500">
              <a:lnSpc>
                <a:spcPct val="115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8pPr>
            <a:lvl9pPr marL="4114800" lvl="8" indent="-317500">
              <a:lnSpc>
                <a:spcPct val="115000"/>
              </a:lnSpc>
              <a:spcBef>
                <a:spcPts val="0"/>
              </a:spcBef>
              <a:spcAft>
                <a:spcPts val="0"/>
              </a:spcAft>
              <a:buClr>
                <a:schemeClr val="dk1"/>
              </a:buClr>
              <a:buSzPts val="1400"/>
              <a:buFont typeface="Alegreya Sans"/>
              <a:buChar char="■"/>
              <a:defRPr>
                <a:solidFill>
                  <a:schemeClr val="dk1"/>
                </a:solidFill>
                <a:latin typeface="Alegreya Sans"/>
                <a:ea typeface="Alegreya Sans"/>
                <a:cs typeface="Alegreya Sans"/>
                <a:sym typeface="Alegrey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59" r:id="rId5"/>
    <p:sldLayoutId id="2147483661" r:id="rId6"/>
    <p:sldLayoutId id="2147483670" r:id="rId7"/>
    <p:sldLayoutId id="2147483676" r:id="rId8"/>
    <p:sldLayoutId id="214748368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9"/>
        <p:cNvGrpSpPr/>
        <p:nvPr/>
      </p:nvGrpSpPr>
      <p:grpSpPr>
        <a:xfrm>
          <a:off x="0" y="0"/>
          <a:ext cx="0" cy="0"/>
          <a:chOff x="0" y="0"/>
          <a:chExt cx="0" cy="0"/>
        </a:xfrm>
      </p:grpSpPr>
      <p:sp>
        <p:nvSpPr>
          <p:cNvPr id="2230" name="Google Shape;2230;p42"/>
          <p:cNvSpPr txBox="1">
            <a:spLocks noGrp="1"/>
          </p:cNvSpPr>
          <p:nvPr>
            <p:ph type="subTitle" idx="2"/>
          </p:nvPr>
        </p:nvSpPr>
        <p:spPr>
          <a:xfrm>
            <a:off x="6949375" y="767275"/>
            <a:ext cx="1330800" cy="524700"/>
          </a:xfrm>
          <a:prstGeom prst="rect">
            <a:avLst/>
          </a:prstGeom>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ITERA</a:t>
            </a:r>
            <a:endParaRPr>
              <a:latin typeface="Kanit"/>
              <a:ea typeface="Kanit"/>
              <a:cs typeface="Kanit"/>
              <a:sym typeface="Kanit"/>
            </a:endParaRPr>
          </a:p>
        </p:txBody>
      </p:sp>
      <p:sp>
        <p:nvSpPr>
          <p:cNvPr id="2231" name="Google Shape;2231;p42"/>
          <p:cNvSpPr txBox="1">
            <a:spLocks noGrp="1"/>
          </p:cNvSpPr>
          <p:nvPr>
            <p:ph type="ctrTitle"/>
          </p:nvPr>
        </p:nvSpPr>
        <p:spPr>
          <a:xfrm>
            <a:off x="1773450" y="1029625"/>
            <a:ext cx="5597100" cy="20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a:t>APLIKASI FIREFLY ALGORITHM UNTUK PEMECAHAN MASALAH TRAVELING SALESMAN PROBLEM :</a:t>
            </a:r>
            <a:br>
              <a:rPr lang="id-ID" sz="2000"/>
            </a:br>
            <a:br>
              <a:rPr lang="id-ID" sz="2000"/>
            </a:br>
            <a:r>
              <a:rPr lang="id-ID" sz="2000"/>
              <a:t>GEDUNG KAMPUS INSTITUT TEKNOLOGI SUMATERA</a:t>
            </a:r>
            <a:endParaRPr sz="2000">
              <a:solidFill>
                <a:schemeClr val="lt2"/>
              </a:solidFill>
            </a:endParaRPr>
          </a:p>
        </p:txBody>
      </p:sp>
      <p:sp>
        <p:nvSpPr>
          <p:cNvPr id="2232" name="Google Shape;2232;p42"/>
          <p:cNvSpPr txBox="1">
            <a:spLocks noGrp="1"/>
          </p:cNvSpPr>
          <p:nvPr>
            <p:ph type="subTitle" idx="1"/>
          </p:nvPr>
        </p:nvSpPr>
        <p:spPr>
          <a:xfrm>
            <a:off x="3397390" y="3071108"/>
            <a:ext cx="2513477" cy="1774722"/>
          </a:xfrm>
          <a:prstGeom prst="rect">
            <a:avLst/>
          </a:prstGeom>
          <a:ln w="19050" cap="flat" cmpd="sng">
            <a:solidFill>
              <a:schemeClr val="accent1"/>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K</a:t>
            </a:r>
            <a:r>
              <a:rPr lang="id-ID" err="1"/>
              <a:t>elompok</a:t>
            </a:r>
            <a:r>
              <a:rPr lang="id-ID"/>
              <a:t> 7</a:t>
            </a:r>
          </a:p>
          <a:p>
            <a:pPr marL="0" lvl="0" indent="0" algn="ctr" rtl="0">
              <a:spcBef>
                <a:spcPts val="0"/>
              </a:spcBef>
              <a:spcAft>
                <a:spcPts val="0"/>
              </a:spcAft>
              <a:buNone/>
            </a:pPr>
            <a:endParaRPr lang="id-ID"/>
          </a:p>
          <a:p>
            <a:pPr marL="0" lvl="0" indent="0" algn="ctr" rtl="0">
              <a:spcBef>
                <a:spcPts val="0"/>
              </a:spcBef>
              <a:spcAft>
                <a:spcPts val="0"/>
              </a:spcAft>
              <a:buNone/>
            </a:pPr>
            <a:r>
              <a:rPr lang="id-ID"/>
              <a:t>Alfian Dwi Kurnia</a:t>
            </a:r>
          </a:p>
          <a:p>
            <a:pPr marL="0" lvl="0" indent="0" algn="ctr" rtl="0">
              <a:spcBef>
                <a:spcPts val="0"/>
              </a:spcBef>
              <a:spcAft>
                <a:spcPts val="0"/>
              </a:spcAft>
              <a:buNone/>
            </a:pPr>
            <a:r>
              <a:rPr lang="id-ID"/>
              <a:t>Alfa Khoirin</a:t>
            </a:r>
          </a:p>
          <a:p>
            <a:pPr marL="0" lvl="0" indent="0" algn="ctr" rtl="0">
              <a:spcBef>
                <a:spcPts val="0"/>
              </a:spcBef>
              <a:spcAft>
                <a:spcPts val="0"/>
              </a:spcAft>
              <a:buNone/>
            </a:pPr>
            <a:r>
              <a:rPr lang="id-ID"/>
              <a:t>Dimas Wahyu Saputro</a:t>
            </a:r>
          </a:p>
          <a:p>
            <a:pPr marL="0" lvl="0" indent="0" algn="ctr" rtl="0">
              <a:spcBef>
                <a:spcPts val="0"/>
              </a:spcBef>
              <a:spcAft>
                <a:spcPts val="0"/>
              </a:spcAft>
              <a:buNone/>
            </a:pPr>
            <a:r>
              <a:rPr lang="id-ID"/>
              <a:t>Rezki </a:t>
            </a:r>
            <a:r>
              <a:rPr lang="id-ID" err="1"/>
              <a:t>P.Manullang</a:t>
            </a:r>
            <a:endParaRPr lang="id-ID"/>
          </a:p>
          <a:p>
            <a:pPr marL="0" lvl="0" indent="0" algn="ctr" rtl="0">
              <a:spcBef>
                <a:spcPts val="0"/>
              </a:spcBef>
              <a:spcAft>
                <a:spcPts val="0"/>
              </a:spcAft>
              <a:buNone/>
            </a:pPr>
            <a:endParaRPr lang="id-ID"/>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77685" y="1353456"/>
            <a:ext cx="4553858" cy="2794001"/>
          </a:xfrm>
        </p:spPr>
        <p:txBody>
          <a:bodyPr/>
          <a:lstStyle/>
          <a:p>
            <a:pPr indent="0" algn="just"/>
            <a:r>
              <a:rPr lang="en-US" sz="1600" err="1">
                <a:latin typeface="+mn-lt"/>
              </a:rPr>
              <a:t>Inisialisasi</a:t>
            </a:r>
            <a:r>
              <a:rPr lang="en-US" sz="1600">
                <a:latin typeface="+mn-lt"/>
              </a:rPr>
              <a:t> </a:t>
            </a:r>
            <a:r>
              <a:rPr lang="en-US" sz="1600" err="1">
                <a:latin typeface="+mn-lt"/>
              </a:rPr>
              <a:t>individu</a:t>
            </a:r>
            <a:r>
              <a:rPr lang="en-US" sz="1600">
                <a:latin typeface="+mn-lt"/>
              </a:rPr>
              <a:t> </a:t>
            </a:r>
            <a:r>
              <a:rPr lang="en-US" sz="1600" err="1">
                <a:latin typeface="+mn-lt"/>
              </a:rPr>
              <a:t>merupakan</a:t>
            </a:r>
            <a:r>
              <a:rPr lang="en-US" sz="1600">
                <a:latin typeface="+mn-lt"/>
              </a:rPr>
              <a:t> </a:t>
            </a:r>
            <a:r>
              <a:rPr lang="en-US" sz="1600" err="1">
                <a:latin typeface="+mn-lt"/>
              </a:rPr>
              <a:t>individu</a:t>
            </a:r>
            <a:r>
              <a:rPr lang="en-US" sz="1600">
                <a:latin typeface="+mn-lt"/>
              </a:rPr>
              <a:t> yang di generate </a:t>
            </a:r>
            <a:r>
              <a:rPr lang="en-US" sz="1600" err="1">
                <a:latin typeface="+mn-lt"/>
              </a:rPr>
              <a:t>secara</a:t>
            </a:r>
            <a:r>
              <a:rPr lang="en-US" sz="1600">
                <a:latin typeface="+mn-lt"/>
              </a:rPr>
              <a:t> random untuk </a:t>
            </a:r>
            <a:r>
              <a:rPr lang="en-US" sz="1600" err="1">
                <a:latin typeface="+mn-lt"/>
              </a:rPr>
              <a:t>mendapatkan</a:t>
            </a:r>
            <a:r>
              <a:rPr lang="en-US" sz="1600">
                <a:latin typeface="+mn-lt"/>
              </a:rPr>
              <a:t> </a:t>
            </a:r>
            <a:r>
              <a:rPr lang="en-US" sz="1600" err="1">
                <a:latin typeface="+mn-lt"/>
              </a:rPr>
              <a:t>populasi</a:t>
            </a:r>
            <a:r>
              <a:rPr lang="en-US" sz="1600">
                <a:latin typeface="+mn-lt"/>
              </a:rPr>
              <a:t> yang </a:t>
            </a:r>
            <a:r>
              <a:rPr lang="en-US" sz="1600" err="1">
                <a:latin typeface="+mn-lt"/>
              </a:rPr>
              <a:t>dibutuhkan</a:t>
            </a:r>
            <a:r>
              <a:rPr lang="en-US" sz="1600">
                <a:latin typeface="+mn-lt"/>
              </a:rPr>
              <a:t> pada </a:t>
            </a:r>
            <a:r>
              <a:rPr lang="en-US" sz="1600" err="1">
                <a:latin typeface="+mn-lt"/>
              </a:rPr>
              <a:t>pembuatan</a:t>
            </a:r>
            <a:r>
              <a:rPr lang="en-US" sz="1600">
                <a:latin typeface="+mn-lt"/>
              </a:rPr>
              <a:t> TSP. Pada progress kali ini kami </a:t>
            </a:r>
            <a:r>
              <a:rPr lang="en-US" sz="1600" err="1">
                <a:latin typeface="+mn-lt"/>
              </a:rPr>
              <a:t>mengenerate</a:t>
            </a:r>
            <a:r>
              <a:rPr lang="en-US" sz="1600">
                <a:latin typeface="+mn-lt"/>
              </a:rPr>
              <a:t> </a:t>
            </a:r>
            <a:r>
              <a:rPr lang="en-US" sz="1600" err="1">
                <a:latin typeface="+mn-lt"/>
              </a:rPr>
              <a:t>individu</a:t>
            </a:r>
            <a:r>
              <a:rPr lang="en-US" sz="1600">
                <a:latin typeface="+mn-lt"/>
              </a:rPr>
              <a:t> dengan range 1 </a:t>
            </a:r>
            <a:r>
              <a:rPr lang="en-US" sz="1600" err="1">
                <a:latin typeface="+mn-lt"/>
              </a:rPr>
              <a:t>sampai</a:t>
            </a:r>
            <a:r>
              <a:rPr lang="en-US" sz="1600">
                <a:latin typeface="+mn-lt"/>
              </a:rPr>
              <a:t> dengan 10 </a:t>
            </a:r>
            <a:r>
              <a:rPr lang="en-US" sz="1600" err="1">
                <a:latin typeface="+mn-lt"/>
              </a:rPr>
              <a:t>secara</a:t>
            </a:r>
            <a:r>
              <a:rPr lang="en-US" sz="1600">
                <a:latin typeface="+mn-lt"/>
              </a:rPr>
              <a:t> random </a:t>
            </a:r>
            <a:r>
              <a:rPr lang="en-US" sz="1600" err="1">
                <a:latin typeface="+mn-lt"/>
              </a:rPr>
              <a:t>berdimensi</a:t>
            </a:r>
            <a:r>
              <a:rPr lang="en-US" sz="1600">
                <a:latin typeface="+mn-lt"/>
              </a:rPr>
              <a:t> 24 </a:t>
            </a:r>
            <a:r>
              <a:rPr lang="en-US" sz="1600" err="1">
                <a:latin typeface="+mn-lt"/>
              </a:rPr>
              <a:t>atau</a:t>
            </a:r>
            <a:r>
              <a:rPr lang="en-US" sz="1600">
                <a:latin typeface="+mn-lt"/>
              </a:rPr>
              <a:t> n=24 yang </a:t>
            </a:r>
            <a:r>
              <a:rPr lang="en-US" sz="1600" err="1">
                <a:latin typeface="+mn-lt"/>
              </a:rPr>
              <a:t>selanjutnya</a:t>
            </a:r>
            <a:r>
              <a:rPr lang="en-US" sz="1600">
                <a:latin typeface="+mn-lt"/>
              </a:rPr>
              <a:t> kami </a:t>
            </a:r>
            <a:r>
              <a:rPr lang="en-US" sz="1600" err="1">
                <a:latin typeface="+mn-lt"/>
              </a:rPr>
              <a:t>gunakan</a:t>
            </a:r>
            <a:r>
              <a:rPr lang="en-US" sz="1600">
                <a:latin typeface="+mn-lt"/>
              </a:rPr>
              <a:t> untuk </a:t>
            </a:r>
            <a:r>
              <a:rPr lang="en-US" sz="1600" err="1">
                <a:latin typeface="+mn-lt"/>
              </a:rPr>
              <a:t>mengenerate</a:t>
            </a:r>
            <a:r>
              <a:rPr lang="en-US" sz="1600">
                <a:latin typeface="+mn-lt"/>
              </a:rPr>
              <a:t> </a:t>
            </a:r>
            <a:r>
              <a:rPr lang="en-US" sz="1600" err="1">
                <a:latin typeface="+mn-lt"/>
              </a:rPr>
              <a:t>populasi</a:t>
            </a:r>
            <a:r>
              <a:rPr lang="en-US" sz="1600">
                <a:latin typeface="+mn-lt"/>
              </a:rPr>
              <a:t>. </a:t>
            </a:r>
          </a:p>
          <a:p>
            <a:pPr algn="just"/>
            <a:endParaRPr lang="en-US" sz="1600">
              <a:latin typeface="+mn-lt"/>
            </a:endParaRPr>
          </a:p>
          <a:p>
            <a:pPr algn="just"/>
            <a:endParaRPr lang="en-US" sz="1600">
              <a:latin typeface="+mn-lt"/>
            </a:endParaRPr>
          </a:p>
        </p:txBody>
      </p:sp>
      <p:sp>
        <p:nvSpPr>
          <p:cNvPr id="3" name="Title 2"/>
          <p:cNvSpPr>
            <a:spLocks noGrp="1"/>
          </p:cNvSpPr>
          <p:nvPr>
            <p:ph type="title"/>
          </p:nvPr>
        </p:nvSpPr>
        <p:spPr>
          <a:xfrm>
            <a:off x="1534514" y="666150"/>
            <a:ext cx="7726800" cy="572700"/>
          </a:xfrm>
        </p:spPr>
        <p:txBody>
          <a:bodyPr/>
          <a:lstStyle/>
          <a:p>
            <a:r>
              <a:rPr lang="en-US" err="1"/>
              <a:t>Pemodelan</a:t>
            </a:r>
            <a:r>
              <a:rPr lang="en-US"/>
              <a:t> </a:t>
            </a:r>
            <a:r>
              <a:rPr lang="en-US" err="1"/>
              <a:t>Individu</a:t>
            </a:r>
            <a:endParaRPr lang="en-US"/>
          </a:p>
        </p:txBody>
      </p:sp>
    </p:spTree>
    <p:extLst>
      <p:ext uri="{BB962C8B-B14F-4D97-AF65-F5344CB8AC3E}">
        <p14:creationId xmlns:p14="http://schemas.microsoft.com/office/powerpoint/2010/main" val="422726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7200" y="2002891"/>
            <a:ext cx="3967600" cy="572700"/>
          </a:xfrm>
        </p:spPr>
        <p:txBody>
          <a:bodyPr/>
          <a:lstStyle/>
          <a:p>
            <a:r>
              <a:rPr lang="en-US" err="1"/>
              <a:t>Hasil</a:t>
            </a:r>
            <a:r>
              <a:rPr lang="en-US"/>
              <a:t> </a:t>
            </a:r>
            <a:r>
              <a:rPr lang="en-US" err="1"/>
              <a:t>dan</a:t>
            </a:r>
            <a:r>
              <a:rPr lang="en-US"/>
              <a:t> </a:t>
            </a:r>
            <a:r>
              <a:rPr lang="en-US" err="1"/>
              <a:t>Analisis</a:t>
            </a:r>
            <a:br>
              <a:rPr lang="en-US"/>
            </a:br>
            <a:endParaRPr lang="en-US"/>
          </a:p>
        </p:txBody>
      </p:sp>
    </p:spTree>
    <p:extLst>
      <p:ext uri="{BB962C8B-B14F-4D97-AF65-F5344CB8AC3E}">
        <p14:creationId xmlns:p14="http://schemas.microsoft.com/office/powerpoint/2010/main" val="378832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199" y="445024"/>
            <a:ext cx="7014401" cy="943509"/>
          </a:xfrm>
        </p:spPr>
        <p:txBody>
          <a:bodyPr/>
          <a:lstStyle/>
          <a:p>
            <a:r>
              <a:rPr lang="en-US" sz="2400" b="1">
                <a:latin typeface="Alegreya Sans" panose="020B0604020202020204" charset="0"/>
              </a:rPr>
              <a:t>1. </a:t>
            </a:r>
            <a:r>
              <a:rPr lang="en-US" sz="2400" b="1" err="1">
                <a:latin typeface="Alegreya Sans" panose="020B0604020202020204" charset="0"/>
              </a:rPr>
              <a:t>Solusi</a:t>
            </a:r>
            <a:r>
              <a:rPr lang="en-US" sz="2400" b="1">
                <a:latin typeface="Alegreya Sans" panose="020B0604020202020204" charset="0"/>
              </a:rPr>
              <a:t> </a:t>
            </a:r>
            <a:r>
              <a:rPr lang="en-US" sz="2400" b="1" err="1">
                <a:latin typeface="Alegreya Sans" panose="020B0604020202020204" charset="0"/>
              </a:rPr>
              <a:t>terbaik</a:t>
            </a:r>
            <a:r>
              <a:rPr lang="en-US" sz="2400" b="1">
                <a:latin typeface="Alegreya Sans" panose="020B0604020202020204" charset="0"/>
              </a:rPr>
              <a:t>, parameter </a:t>
            </a:r>
            <a:r>
              <a:rPr lang="en-US" sz="2400" b="1" err="1">
                <a:latin typeface="Alegreya Sans" panose="020B0604020202020204" charset="0"/>
              </a:rPr>
              <a:t>terbaik</a:t>
            </a:r>
            <a:r>
              <a:rPr lang="en-US" sz="2400" b="1">
                <a:latin typeface="Alegreya Sans" panose="020B0604020202020204" charset="0"/>
              </a:rPr>
              <a:t>, </a:t>
            </a:r>
            <a:r>
              <a:rPr lang="en-US" sz="2400" b="1" err="1">
                <a:latin typeface="Alegreya Sans" panose="020B0604020202020204" charset="0"/>
              </a:rPr>
              <a:t>dan</a:t>
            </a:r>
            <a:r>
              <a:rPr lang="en-US" sz="2400" b="1">
                <a:latin typeface="Alegreya Sans" panose="020B0604020202020204" charset="0"/>
              </a:rPr>
              <a:t> </a:t>
            </a:r>
            <a:r>
              <a:rPr lang="en-US" sz="2400" b="1" err="1">
                <a:latin typeface="Alegreya Sans" panose="020B0604020202020204" charset="0"/>
              </a:rPr>
              <a:t>iterasi</a:t>
            </a:r>
            <a:r>
              <a:rPr lang="en-US" sz="2400" b="1">
                <a:latin typeface="Alegreya Sans" panose="020B0604020202020204" charset="0"/>
              </a:rPr>
              <a:t> </a:t>
            </a:r>
            <a:r>
              <a:rPr lang="en-US" sz="2400" b="1" err="1">
                <a:latin typeface="Alegreya Sans" panose="020B0604020202020204" charset="0"/>
              </a:rPr>
              <a:t>berhenti</a:t>
            </a:r>
            <a:endParaRPr lang="en-US" sz="2400" b="1">
              <a:latin typeface="Alegreya Sans" panose="020B0604020202020204" charset="0"/>
            </a:endParaRPr>
          </a:p>
        </p:txBody>
      </p:sp>
      <p:sp>
        <p:nvSpPr>
          <p:cNvPr id="3" name="Text Placeholder 2"/>
          <p:cNvSpPr>
            <a:spLocks noGrp="1"/>
          </p:cNvSpPr>
          <p:nvPr>
            <p:ph type="body" idx="1"/>
          </p:nvPr>
        </p:nvSpPr>
        <p:spPr>
          <a:xfrm>
            <a:off x="707199" y="1038182"/>
            <a:ext cx="3971561" cy="3533818"/>
          </a:xfrm>
        </p:spPr>
        <p:txBody>
          <a:bodyPr/>
          <a:lstStyle/>
          <a:p>
            <a:pPr marL="165100" indent="0" fontAlgn="base">
              <a:buNone/>
            </a:pPr>
            <a:r>
              <a:rPr lang="en-US" sz="2000" b="1" err="1"/>
              <a:t>a.Solusi</a:t>
            </a:r>
            <a:r>
              <a:rPr lang="en-US" sz="2000" b="1"/>
              <a:t> </a:t>
            </a:r>
            <a:r>
              <a:rPr lang="en-US" sz="2000" b="1" err="1"/>
              <a:t>terbaik</a:t>
            </a:r>
            <a:r>
              <a:rPr lang="en-US" sz="2000" b="1"/>
              <a:t> </a:t>
            </a:r>
          </a:p>
          <a:p>
            <a:pPr marL="165100" indent="0" fontAlgn="base">
              <a:buNone/>
            </a:pPr>
            <a:r>
              <a:rPr lang="en-US" sz="2000" err="1">
                <a:solidFill>
                  <a:schemeClr val="tx1"/>
                </a:solidFill>
                <a:latin typeface="Alegreya Sans" panose="020B0604020202020204" charset="0"/>
              </a:rPr>
              <a:t>Solusi</a:t>
            </a:r>
            <a:r>
              <a:rPr lang="en-US" sz="2000">
                <a:solidFill>
                  <a:schemeClr val="tx1"/>
                </a:solidFill>
                <a:latin typeface="Alegreya Sans" panose="020B0604020202020204" charset="0"/>
              </a:rPr>
              <a:t> </a:t>
            </a:r>
            <a:r>
              <a:rPr lang="en-US" sz="2000" err="1">
                <a:solidFill>
                  <a:schemeClr val="tx1"/>
                </a:solidFill>
                <a:latin typeface="Alegreya Sans" panose="020B0604020202020204" charset="0"/>
              </a:rPr>
              <a:t>terbaik</a:t>
            </a:r>
            <a:r>
              <a:rPr lang="en-US" sz="2000">
                <a:solidFill>
                  <a:schemeClr val="tx1"/>
                </a:solidFill>
                <a:latin typeface="Alegreya Sans" panose="020B0604020202020204" charset="0"/>
              </a:rPr>
              <a:t> </a:t>
            </a:r>
            <a:r>
              <a:rPr lang="en-US" sz="2000" err="1">
                <a:solidFill>
                  <a:schemeClr val="tx1"/>
                </a:solidFill>
                <a:latin typeface="Alegreya Sans" panose="020B0604020202020204" charset="0"/>
              </a:rPr>
              <a:t>terjadi</a:t>
            </a:r>
            <a:r>
              <a:rPr lang="en-US" sz="2000">
                <a:solidFill>
                  <a:schemeClr val="tx1"/>
                </a:solidFill>
                <a:latin typeface="Alegreya Sans" panose="020B0604020202020204" charset="0"/>
              </a:rPr>
              <a:t> </a:t>
            </a:r>
            <a:r>
              <a:rPr lang="en-US" sz="2000" err="1">
                <a:solidFill>
                  <a:schemeClr val="tx1"/>
                </a:solidFill>
                <a:latin typeface="Alegreya Sans" panose="020B0604020202020204" charset="0"/>
              </a:rPr>
              <a:t>ketika</a:t>
            </a:r>
            <a:r>
              <a:rPr lang="en-US" sz="2000">
                <a:solidFill>
                  <a:schemeClr val="tx1"/>
                </a:solidFill>
                <a:latin typeface="Alegreya Sans" panose="020B0604020202020204" charset="0"/>
              </a:rPr>
              <a:t> parameter </a:t>
            </a:r>
            <a:r>
              <a:rPr lang="en-US" sz="2000">
                <a:solidFill>
                  <a:srgbClr val="666666"/>
                </a:solidFill>
                <a:latin typeface="Alegreya Sans" panose="020B0604020202020204" charset="0"/>
                <a:cs typeface="Segoe UI" panose="020B0502040204020203" pitchFamily="34" charset="0"/>
              </a:rPr>
              <a:t>γ=20𝛾=20</a:t>
            </a:r>
            <a:r>
              <a:rPr lang="en-US" sz="2000">
                <a:solidFill>
                  <a:schemeClr val="tx1"/>
                </a:solidFill>
                <a:latin typeface="Alegreya Sans" panose="020B0604020202020204" charset="0"/>
              </a:rPr>
              <a:t>. </a:t>
            </a:r>
            <a:r>
              <a:rPr lang="en-US" sz="2000" err="1">
                <a:solidFill>
                  <a:schemeClr val="tx1"/>
                </a:solidFill>
                <a:latin typeface="Alegreya Sans" panose="020B0604020202020204" charset="0"/>
              </a:rPr>
              <a:t>Visualisasi</a:t>
            </a:r>
            <a:r>
              <a:rPr lang="en-US" sz="2000">
                <a:solidFill>
                  <a:schemeClr val="tx1"/>
                </a:solidFill>
                <a:latin typeface="Alegreya Sans" panose="020B0604020202020204" charset="0"/>
              </a:rPr>
              <a:t> </a:t>
            </a:r>
            <a:r>
              <a:rPr lang="en-US" sz="2000" err="1">
                <a:solidFill>
                  <a:schemeClr val="tx1"/>
                </a:solidFill>
                <a:latin typeface="Alegreya Sans" panose="020B0604020202020204" charset="0"/>
              </a:rPr>
              <a:t>gambar</a:t>
            </a:r>
            <a:r>
              <a:rPr lang="en-US" sz="2000">
                <a:solidFill>
                  <a:schemeClr val="tx1"/>
                </a:solidFill>
                <a:latin typeface="Alegreya Sans" panose="020B0604020202020204" charset="0"/>
              </a:rPr>
              <a:t> </a:t>
            </a:r>
            <a:r>
              <a:rPr lang="en-US" sz="2000" err="1">
                <a:solidFill>
                  <a:schemeClr val="tx1"/>
                </a:solidFill>
                <a:latin typeface="Alegreya Sans" panose="020B0604020202020204" charset="0"/>
              </a:rPr>
              <a:t>dapat</a:t>
            </a:r>
            <a:r>
              <a:rPr lang="en-US" sz="2000">
                <a:solidFill>
                  <a:schemeClr val="tx1"/>
                </a:solidFill>
                <a:latin typeface="Alegreya Sans" panose="020B0604020202020204" charset="0"/>
              </a:rPr>
              <a:t> </a:t>
            </a:r>
            <a:r>
              <a:rPr lang="en-US" sz="2000" err="1">
                <a:solidFill>
                  <a:schemeClr val="tx1"/>
                </a:solidFill>
                <a:latin typeface="Alegreya Sans" panose="020B0604020202020204" charset="0"/>
              </a:rPr>
              <a:t>dilihat</a:t>
            </a:r>
            <a:r>
              <a:rPr lang="en-US" sz="2000">
                <a:solidFill>
                  <a:schemeClr val="tx1"/>
                </a:solidFill>
                <a:latin typeface="Alegreya Sans" panose="020B0604020202020204" charset="0"/>
              </a:rPr>
              <a:t> </a:t>
            </a:r>
            <a:r>
              <a:rPr lang="en-US" sz="2000" err="1">
                <a:solidFill>
                  <a:schemeClr val="tx1"/>
                </a:solidFill>
                <a:latin typeface="Alegreya Sans" panose="020B0604020202020204" charset="0"/>
              </a:rPr>
              <a:t>pada</a:t>
            </a:r>
            <a:r>
              <a:rPr lang="en-US" sz="2000">
                <a:solidFill>
                  <a:schemeClr val="tx1"/>
                </a:solidFill>
                <a:latin typeface="Alegreya Sans" panose="020B0604020202020204" charset="0"/>
              </a:rPr>
              <a:t> </a:t>
            </a:r>
            <a:r>
              <a:rPr lang="en-US" sz="2000" err="1">
                <a:solidFill>
                  <a:schemeClr val="tx1"/>
                </a:solidFill>
                <a:latin typeface="Alegreya Sans" panose="020B0604020202020204" charset="0"/>
              </a:rPr>
              <a:t>tabel</a:t>
            </a:r>
            <a:r>
              <a:rPr lang="en-US" sz="2000">
                <a:solidFill>
                  <a:schemeClr val="tx1"/>
                </a:solidFill>
                <a:latin typeface="Alegreya Sans" panose="020B0604020202020204" charset="0"/>
              </a:rPr>
              <a:t>  3.1. </a:t>
            </a:r>
          </a:p>
          <a:p>
            <a:pPr marL="165100" indent="0" fontAlgn="base">
              <a:buNone/>
            </a:pPr>
            <a:endParaRPr lang="en-US" sz="2000" b="1"/>
          </a:p>
          <a:p>
            <a:pPr marL="165100" indent="0" fontAlgn="base">
              <a:buNone/>
            </a:pPr>
            <a:r>
              <a:rPr lang="en-US" err="1"/>
              <a:t>Setelah</a:t>
            </a:r>
            <a:r>
              <a:rPr lang="en-US"/>
              <a:t> </a:t>
            </a:r>
            <a:r>
              <a:rPr lang="en-US" err="1"/>
              <a:t>dijalankan</a:t>
            </a:r>
            <a:r>
              <a:rPr lang="en-US"/>
              <a:t>, </a:t>
            </a:r>
            <a:r>
              <a:rPr lang="en-US" err="1"/>
              <a:t>hasilnya</a:t>
            </a:r>
            <a:r>
              <a:rPr lang="en-US"/>
              <a:t> </a:t>
            </a:r>
            <a:r>
              <a:rPr lang="en-US" err="1"/>
              <a:t>tidak</a:t>
            </a:r>
            <a:r>
              <a:rPr lang="en-US"/>
              <a:t> </a:t>
            </a:r>
            <a:r>
              <a:rPr lang="en-US" err="1"/>
              <a:t>sesuai</a:t>
            </a:r>
            <a:r>
              <a:rPr lang="en-US"/>
              <a:t> </a:t>
            </a:r>
            <a:r>
              <a:rPr lang="en-US" err="1"/>
              <a:t>dengan</a:t>
            </a:r>
            <a:r>
              <a:rPr lang="en-US"/>
              <a:t> </a:t>
            </a:r>
            <a:r>
              <a:rPr lang="en-US" err="1"/>
              <a:t>perkiraan</a:t>
            </a:r>
            <a:r>
              <a:rPr lang="en-US"/>
              <a:t> </a:t>
            </a:r>
            <a:r>
              <a:rPr lang="en-US" err="1"/>
              <a:t>penulis</a:t>
            </a:r>
            <a:r>
              <a:rPr lang="en-US"/>
              <a:t>. </a:t>
            </a:r>
            <a:r>
              <a:rPr lang="en-US" err="1"/>
              <a:t>Jarak</a:t>
            </a:r>
            <a:r>
              <a:rPr lang="en-US"/>
              <a:t> yang </a:t>
            </a:r>
            <a:r>
              <a:rPr lang="en-US" err="1"/>
              <a:t>didapatkan</a:t>
            </a:r>
            <a:r>
              <a:rPr lang="en-US"/>
              <a:t> </a:t>
            </a:r>
            <a:r>
              <a:rPr lang="en-US" err="1"/>
              <a:t>adalah</a:t>
            </a:r>
            <a:r>
              <a:rPr lang="en-US"/>
              <a:t> 7.842114. </a:t>
            </a:r>
            <a:r>
              <a:rPr lang="en-US" err="1"/>
              <a:t>Nilai</a:t>
            </a:r>
            <a:r>
              <a:rPr lang="en-US"/>
              <a:t> parameter gamma </a:t>
            </a:r>
            <a:r>
              <a:rPr lang="en-US" err="1"/>
              <a:t>ketika</a:t>
            </a:r>
            <a:r>
              <a:rPr lang="en-US"/>
              <a:t> 20 </a:t>
            </a:r>
            <a:r>
              <a:rPr lang="en-US" err="1"/>
              <a:t>masih</a:t>
            </a:r>
            <a:r>
              <a:rPr lang="en-US"/>
              <a:t> </a:t>
            </a:r>
            <a:r>
              <a:rPr lang="en-US" err="1"/>
              <a:t>lebih</a:t>
            </a:r>
            <a:r>
              <a:rPr lang="en-US"/>
              <a:t> </a:t>
            </a:r>
            <a:r>
              <a:rPr lang="en-US" err="1"/>
              <a:t>besar</a:t>
            </a:r>
            <a:r>
              <a:rPr lang="en-US"/>
              <a:t> </a:t>
            </a:r>
            <a:r>
              <a:rPr lang="en-US" err="1"/>
              <a:t>dari</a:t>
            </a:r>
            <a:r>
              <a:rPr lang="en-US"/>
              <a:t> </a:t>
            </a:r>
            <a:r>
              <a:rPr lang="en-US" err="1"/>
              <a:t>pada</a:t>
            </a:r>
            <a:r>
              <a:rPr lang="en-US"/>
              <a:t> </a:t>
            </a:r>
            <a:r>
              <a:rPr lang="en-US" err="1"/>
              <a:t>jika</a:t>
            </a:r>
            <a:r>
              <a:rPr lang="en-US"/>
              <a:t> </a:t>
            </a:r>
            <a:r>
              <a:rPr lang="en-US" err="1"/>
              <a:t>menggunakan</a:t>
            </a:r>
            <a:r>
              <a:rPr lang="en-US"/>
              <a:t> parameter </a:t>
            </a:r>
            <a:r>
              <a:rPr lang="en-US" err="1"/>
              <a:t>gabungan</a:t>
            </a:r>
            <a:r>
              <a:rPr lang="en-US" sz="2000"/>
              <a:t>. </a:t>
            </a:r>
            <a:endParaRPr lang="en-US" sz="2000" b="1"/>
          </a:p>
          <a:p>
            <a:pPr marL="165100" indent="0" fontAlgn="base">
              <a:buNone/>
            </a:pPr>
            <a:endParaRPr lang="en-US" sz="2000" b="1"/>
          </a:p>
          <a:p>
            <a:pPr marL="165100" indent="0" fontAlgn="base">
              <a:buNone/>
            </a:pPr>
            <a:endParaRPr lang="en-US" sz="2000" b="1"/>
          </a:p>
          <a:p>
            <a:pPr marL="165100" indent="0">
              <a:buNone/>
            </a:pPr>
            <a:endParaRPr lang="en-US"/>
          </a:p>
        </p:txBody>
      </p:sp>
      <p:sp>
        <p:nvSpPr>
          <p:cNvPr id="8" name="Rectangle 5"/>
          <p:cNvSpPr>
            <a:spLocks noChangeArrowheads="1"/>
          </p:cNvSpPr>
          <p:nvPr/>
        </p:nvSpPr>
        <p:spPr bwMode="auto">
          <a:xfrm>
            <a:off x="446524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rPr>
              <a:t> </a:t>
            </a: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8497" t="29959" r="29550" b="30864"/>
          <a:stretch/>
        </p:blipFill>
        <p:spPr>
          <a:xfrm>
            <a:off x="5432009" y="1038182"/>
            <a:ext cx="3118913" cy="4038573"/>
          </a:xfrm>
          <a:prstGeom prst="rect">
            <a:avLst/>
          </a:prstGeom>
        </p:spPr>
      </p:pic>
      <p:sp>
        <p:nvSpPr>
          <p:cNvPr id="11" name="Rectangle 8"/>
          <p:cNvSpPr>
            <a:spLocks noChangeArrowheads="1"/>
          </p:cNvSpPr>
          <p:nvPr/>
        </p:nvSpPr>
        <p:spPr bwMode="auto">
          <a:xfrm>
            <a:off x="4446004" y="-130805"/>
            <a:ext cx="25199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Droid Serif"/>
              </a:rPr>
              <a:t>.</a:t>
            </a:r>
            <a:r>
              <a:rPr kumimoji="0" lang="en-US" sz="800" b="0" i="0" u="none" strike="noStrike" cap="none" normalizeH="0" baseline="0">
                <a:ln>
                  <a:noFill/>
                </a:ln>
                <a:solidFill>
                  <a:schemeClr val="tx1"/>
                </a:solidFill>
                <a:effectLst/>
              </a:rPr>
              <a:t> </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829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4810" y="1142836"/>
            <a:ext cx="3877731" cy="2403324"/>
          </a:xfrm>
        </p:spPr>
        <p:txBody>
          <a:bodyPr/>
          <a:lstStyle/>
          <a:p>
            <a:pPr algn="l"/>
            <a:r>
              <a:rPr lang="en-US" sz="2000" b="1" err="1"/>
              <a:t>b.Parameter</a:t>
            </a:r>
            <a:r>
              <a:rPr lang="en-US" sz="2000" b="1"/>
              <a:t> </a:t>
            </a:r>
            <a:r>
              <a:rPr lang="en-US" sz="2000" b="1" err="1"/>
              <a:t>terbaik</a:t>
            </a:r>
            <a:endParaRPr lang="en-US" sz="2000" b="1"/>
          </a:p>
          <a:p>
            <a:pPr algn="l"/>
            <a:endParaRPr lang="en-US" sz="2000" b="1"/>
          </a:p>
          <a:p>
            <a:pPr algn="l"/>
            <a:r>
              <a:rPr lang="en-US" sz="2000" err="1"/>
              <a:t>Setelah</a:t>
            </a:r>
            <a:r>
              <a:rPr lang="en-US" sz="2000"/>
              <a:t> parameter pada </a:t>
            </a:r>
            <a:r>
              <a:rPr lang="en-US" sz="2000" err="1"/>
              <a:t>tabel</a:t>
            </a:r>
            <a:r>
              <a:rPr lang="en-US" sz="2000"/>
              <a:t> 3.3</a:t>
            </a:r>
          </a:p>
          <a:p>
            <a:pPr algn="l"/>
            <a:r>
              <a:rPr lang="en-US" sz="2000" err="1"/>
              <a:t>digunakan</a:t>
            </a:r>
            <a:r>
              <a:rPr lang="en-US" sz="2000"/>
              <a:t>, </a:t>
            </a:r>
            <a:r>
              <a:rPr lang="en-US" sz="2000" err="1"/>
              <a:t>akan</a:t>
            </a:r>
            <a:r>
              <a:rPr lang="en-US" sz="2000"/>
              <a:t> </a:t>
            </a:r>
            <a:r>
              <a:rPr lang="en-US" sz="2000" err="1"/>
              <a:t>menghasilkan</a:t>
            </a:r>
            <a:endParaRPr lang="en-US" sz="2000"/>
          </a:p>
          <a:p>
            <a:pPr algn="l"/>
            <a:r>
              <a:rPr lang="en-US" sz="2000" err="1"/>
              <a:t>solusi</a:t>
            </a:r>
            <a:r>
              <a:rPr lang="en-US" sz="2000"/>
              <a:t> yang </a:t>
            </a:r>
            <a:r>
              <a:rPr lang="en-US" sz="2000" err="1"/>
              <a:t>bervariasi</a:t>
            </a:r>
            <a:r>
              <a:rPr lang="en-US" sz="2000"/>
              <a:t>. Hasil</a:t>
            </a:r>
          </a:p>
          <a:p>
            <a:pPr algn="l"/>
            <a:r>
              <a:rPr lang="en-US" sz="2000" err="1"/>
              <a:t>setiap</a:t>
            </a:r>
            <a:r>
              <a:rPr lang="en-US" sz="2000"/>
              <a:t> parameter dapat </a:t>
            </a:r>
            <a:r>
              <a:rPr lang="en-US" sz="2000" err="1"/>
              <a:t>dilihat</a:t>
            </a:r>
            <a:r>
              <a:rPr lang="en-US" sz="2000"/>
              <a:t> pada</a:t>
            </a:r>
          </a:p>
          <a:p>
            <a:pPr algn="l"/>
            <a:r>
              <a:rPr lang="en-US" sz="2000" err="1"/>
              <a:t>analasis</a:t>
            </a:r>
            <a:r>
              <a:rPr lang="en-US" sz="2000"/>
              <a:t> nomor 2. Hasil </a:t>
            </a:r>
            <a:r>
              <a:rPr lang="en-US" sz="2000" err="1"/>
              <a:t>terbaik</a:t>
            </a:r>
            <a:r>
              <a:rPr lang="en-US" sz="2000"/>
              <a:t> </a:t>
            </a:r>
          </a:p>
          <a:p>
            <a:pPr algn="l"/>
            <a:r>
              <a:rPr lang="en-US" sz="2000" err="1"/>
              <a:t>setiap</a:t>
            </a:r>
            <a:r>
              <a:rPr lang="en-US" sz="2000"/>
              <a:t> parameter </a:t>
            </a:r>
            <a:r>
              <a:rPr lang="en-US" sz="2000" err="1"/>
              <a:t>sebagai</a:t>
            </a:r>
            <a:r>
              <a:rPr lang="en-US" sz="2000"/>
              <a:t> berikut: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297" t="28302" r="33889" b="41724"/>
          <a:stretch/>
        </p:blipFill>
        <p:spPr>
          <a:xfrm>
            <a:off x="4927598" y="1142836"/>
            <a:ext cx="4089692" cy="2768764"/>
          </a:xfrm>
          <a:prstGeom prst="rect">
            <a:avLst/>
          </a:prstGeom>
        </p:spPr>
      </p:pic>
    </p:spTree>
    <p:extLst>
      <p:ext uri="{BB962C8B-B14F-4D97-AF65-F5344CB8AC3E}">
        <p14:creationId xmlns:p14="http://schemas.microsoft.com/office/powerpoint/2010/main" val="1177736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00" y="445025"/>
            <a:ext cx="3492267" cy="4110042"/>
          </a:xfrm>
        </p:spPr>
        <p:txBody>
          <a:bodyPr/>
          <a:lstStyle/>
          <a:p>
            <a:r>
              <a:rPr lang="en-US" sz="2000" b="1" err="1">
                <a:latin typeface="Alegreya Sans" panose="020B0604020202020204" charset="0"/>
              </a:rPr>
              <a:t>c.Iterasi</a:t>
            </a:r>
            <a:r>
              <a:rPr lang="en-US" sz="2000" b="1">
                <a:latin typeface="Alegreya Sans" panose="020B0604020202020204" charset="0"/>
              </a:rPr>
              <a:t> </a:t>
            </a:r>
            <a:r>
              <a:rPr lang="en-US" sz="2000" b="1" err="1">
                <a:latin typeface="Alegreya Sans" panose="020B0604020202020204" charset="0"/>
              </a:rPr>
              <a:t>Berhenti</a:t>
            </a:r>
            <a:br>
              <a:rPr lang="en-US" sz="2000" b="1">
                <a:latin typeface="Alegreya Sans" panose="020B0604020202020204" charset="0"/>
              </a:rPr>
            </a:br>
            <a:r>
              <a:rPr lang="en-US" sz="2000">
                <a:latin typeface="Alegreya Sans" panose="020B0604020202020204" charset="0"/>
              </a:rPr>
              <a:t>Dari </a:t>
            </a:r>
            <a:r>
              <a:rPr lang="en-US" sz="2000" err="1">
                <a:latin typeface="Alegreya Sans" panose="020B0604020202020204" charset="0"/>
              </a:rPr>
              <a:t>percobaan</a:t>
            </a:r>
            <a:r>
              <a:rPr lang="en-US" sz="2000">
                <a:latin typeface="Alegreya Sans" panose="020B0604020202020204" charset="0"/>
              </a:rPr>
              <a:t> </a:t>
            </a:r>
            <a:r>
              <a:rPr lang="en-US" sz="2000" err="1">
                <a:latin typeface="Alegreya Sans" panose="020B0604020202020204" charset="0"/>
              </a:rPr>
              <a:t>memvariasikan</a:t>
            </a:r>
            <a:r>
              <a:rPr lang="en-US" sz="2000">
                <a:latin typeface="Alegreya Sans" panose="020B0604020202020204" charset="0"/>
              </a:rPr>
              <a:t> parameter </a:t>
            </a:r>
            <a:r>
              <a:rPr lang="en-US" sz="2000" err="1">
                <a:latin typeface="Alegreya Sans" panose="020B0604020202020204" charset="0"/>
              </a:rPr>
              <a:t>maksimal</a:t>
            </a:r>
            <a:r>
              <a:rPr lang="en-US" sz="2000">
                <a:latin typeface="Alegreya Sans" panose="020B0604020202020204" charset="0"/>
              </a:rPr>
              <a:t> </a:t>
            </a:r>
            <a:r>
              <a:rPr lang="en-US" sz="2000" err="1">
                <a:latin typeface="Alegreya Sans" panose="020B0604020202020204" charset="0"/>
              </a:rPr>
              <a:t>generasi</a:t>
            </a:r>
            <a:r>
              <a:rPr lang="en-US" sz="2000">
                <a:latin typeface="Alegreya Sans" panose="020B0604020202020204" charset="0"/>
              </a:rPr>
              <a:t>, </a:t>
            </a:r>
            <a:r>
              <a:rPr lang="en-US" sz="2000" err="1">
                <a:latin typeface="Alegreya Sans" panose="020B0604020202020204" charset="0"/>
              </a:rPr>
              <a:t>penulis</a:t>
            </a:r>
            <a:r>
              <a:rPr lang="en-US" sz="2000">
                <a:latin typeface="Alegreya Sans" panose="020B0604020202020204" charset="0"/>
              </a:rPr>
              <a:t> </a:t>
            </a:r>
            <a:r>
              <a:rPr lang="en-US" sz="2000" err="1">
                <a:latin typeface="Alegreya Sans" panose="020B0604020202020204" charset="0"/>
              </a:rPr>
              <a:t>mencoba</a:t>
            </a:r>
            <a:r>
              <a:rPr lang="en-US" sz="2000">
                <a:latin typeface="Alegreya Sans" panose="020B0604020202020204" charset="0"/>
              </a:rPr>
              <a:t> </a:t>
            </a:r>
            <a:r>
              <a:rPr lang="en-US" sz="2000" err="1">
                <a:latin typeface="Alegreya Sans" panose="020B0604020202020204" charset="0"/>
              </a:rPr>
              <a:t>memvisualisasikan</a:t>
            </a:r>
            <a:r>
              <a:rPr lang="en-US" sz="2000">
                <a:latin typeface="Alegreya Sans" panose="020B0604020202020204" charset="0"/>
              </a:rPr>
              <a:t>, </a:t>
            </a:r>
            <a:r>
              <a:rPr lang="en-US" sz="2000" err="1">
                <a:latin typeface="Alegreya Sans" panose="020B0604020202020204" charset="0"/>
              </a:rPr>
              <a:t>dan</a:t>
            </a:r>
            <a:r>
              <a:rPr lang="en-US" sz="2000">
                <a:latin typeface="Alegreya Sans" panose="020B0604020202020204" charset="0"/>
              </a:rPr>
              <a:t> </a:t>
            </a:r>
            <a:r>
              <a:rPr lang="en-US" sz="2000" err="1">
                <a:latin typeface="Alegreya Sans" panose="020B0604020202020204" charset="0"/>
              </a:rPr>
              <a:t>didapatkan</a:t>
            </a:r>
            <a:r>
              <a:rPr lang="en-US" sz="2000">
                <a:latin typeface="Alegreya Sans" panose="020B0604020202020204" charset="0"/>
              </a:rPr>
              <a:t> </a:t>
            </a:r>
            <a:r>
              <a:rPr lang="en-US" sz="2000" err="1">
                <a:latin typeface="Alegreya Sans" panose="020B0604020202020204" charset="0"/>
              </a:rPr>
              <a:t>kesimpulan</a:t>
            </a:r>
            <a:r>
              <a:rPr lang="en-US" sz="2000">
                <a:latin typeface="Alegreya Sans" panose="020B0604020202020204" charset="0"/>
              </a:rPr>
              <a:t> </a:t>
            </a:r>
            <a:r>
              <a:rPr lang="en-US" sz="2000" err="1">
                <a:latin typeface="Alegreya Sans" panose="020B0604020202020204" charset="0"/>
              </a:rPr>
              <a:t>bahwa</a:t>
            </a:r>
            <a:r>
              <a:rPr lang="en-US" sz="2000">
                <a:latin typeface="Alegreya Sans" panose="020B0604020202020204" charset="0"/>
              </a:rPr>
              <a:t> </a:t>
            </a:r>
            <a:r>
              <a:rPr lang="en-US" sz="2000" err="1">
                <a:latin typeface="Alegreya Sans" panose="020B0604020202020204" charset="0"/>
              </a:rPr>
              <a:t>generasi</a:t>
            </a:r>
            <a:r>
              <a:rPr lang="en-US" sz="2000">
                <a:latin typeface="Alegreya Sans" panose="020B0604020202020204" charset="0"/>
              </a:rPr>
              <a:t> </a:t>
            </a:r>
            <a:r>
              <a:rPr lang="en-US" sz="2000" err="1">
                <a:latin typeface="Alegreya Sans" panose="020B0604020202020204" charset="0"/>
              </a:rPr>
              <a:t>tidak</a:t>
            </a:r>
            <a:r>
              <a:rPr lang="en-US" sz="2000">
                <a:latin typeface="Alegreya Sans" panose="020B0604020202020204" charset="0"/>
              </a:rPr>
              <a:t> </a:t>
            </a:r>
            <a:r>
              <a:rPr lang="en-US" sz="2000" err="1">
                <a:latin typeface="Alegreya Sans" panose="020B0604020202020204" charset="0"/>
              </a:rPr>
              <a:t>terlalu</a:t>
            </a:r>
            <a:r>
              <a:rPr lang="en-US" sz="2000">
                <a:latin typeface="Alegreya Sans" panose="020B0604020202020204" charset="0"/>
              </a:rPr>
              <a:t> </a:t>
            </a:r>
            <a:r>
              <a:rPr lang="en-US" sz="2000" err="1">
                <a:latin typeface="Alegreya Sans" panose="020B0604020202020204" charset="0"/>
              </a:rPr>
              <a:t>mempengaruhi</a:t>
            </a:r>
            <a:r>
              <a:rPr lang="en-US" sz="2000">
                <a:latin typeface="Alegreya Sans" panose="020B0604020202020204" charset="0"/>
              </a:rPr>
              <a:t> </a:t>
            </a:r>
            <a:r>
              <a:rPr lang="en-US" sz="2000" err="1">
                <a:latin typeface="Alegreya Sans" panose="020B0604020202020204" charset="0"/>
              </a:rPr>
              <a:t>jarak</a:t>
            </a:r>
            <a:r>
              <a:rPr lang="en-US" sz="2000">
                <a:latin typeface="Alegreya Sans" panose="020B0604020202020204" charset="0"/>
              </a:rPr>
              <a:t> TSP. </a:t>
            </a:r>
            <a:r>
              <a:rPr lang="en-US" sz="2000" err="1">
                <a:latin typeface="Alegreya Sans" panose="020B0604020202020204" charset="0"/>
              </a:rPr>
              <a:t>Terlihat</a:t>
            </a:r>
            <a:r>
              <a:rPr lang="en-US" sz="2000">
                <a:latin typeface="Alegreya Sans" panose="020B0604020202020204" charset="0"/>
              </a:rPr>
              <a:t> </a:t>
            </a:r>
            <a:r>
              <a:rPr lang="en-US" sz="2000" err="1">
                <a:latin typeface="Alegreya Sans" panose="020B0604020202020204" charset="0"/>
              </a:rPr>
              <a:t>meskipun</a:t>
            </a:r>
            <a:r>
              <a:rPr lang="en-US" sz="2000">
                <a:latin typeface="Alegreya Sans" panose="020B0604020202020204" charset="0"/>
              </a:rPr>
              <a:t> kami </a:t>
            </a:r>
            <a:r>
              <a:rPr lang="en-US" sz="2000" err="1">
                <a:latin typeface="Alegreya Sans" panose="020B0604020202020204" charset="0"/>
              </a:rPr>
              <a:t>memvariasikan</a:t>
            </a:r>
            <a:r>
              <a:rPr lang="en-US" sz="2000">
                <a:latin typeface="Alegreya Sans" panose="020B0604020202020204" charset="0"/>
              </a:rPr>
              <a:t> </a:t>
            </a:r>
            <a:r>
              <a:rPr lang="en-US" sz="2000" err="1">
                <a:latin typeface="Alegreya Sans" panose="020B0604020202020204" charset="0"/>
              </a:rPr>
              <a:t>maksimal</a:t>
            </a:r>
            <a:r>
              <a:rPr lang="en-US" sz="2000">
                <a:latin typeface="Alegreya Sans" panose="020B0604020202020204" charset="0"/>
              </a:rPr>
              <a:t> </a:t>
            </a:r>
            <a:r>
              <a:rPr lang="en-US" sz="2000" err="1">
                <a:latin typeface="Alegreya Sans" panose="020B0604020202020204" charset="0"/>
              </a:rPr>
              <a:t>generasi</a:t>
            </a:r>
            <a:r>
              <a:rPr lang="en-US" sz="2000">
                <a:latin typeface="Alegreya Sans" panose="020B0604020202020204" charset="0"/>
              </a:rPr>
              <a:t>, </a:t>
            </a:r>
            <a:r>
              <a:rPr lang="en-US" sz="2000" err="1">
                <a:latin typeface="Alegreya Sans" panose="020B0604020202020204" charset="0"/>
              </a:rPr>
              <a:t>jarak</a:t>
            </a:r>
            <a:r>
              <a:rPr lang="en-US" sz="2000">
                <a:latin typeface="Alegreya Sans" panose="020B0604020202020204" charset="0"/>
              </a:rPr>
              <a:t> </a:t>
            </a:r>
            <a:r>
              <a:rPr lang="en-US" sz="2000" err="1">
                <a:latin typeface="Alegreya Sans" panose="020B0604020202020204" charset="0"/>
              </a:rPr>
              <a:t>terendah</a:t>
            </a:r>
            <a:r>
              <a:rPr lang="en-US" sz="2000">
                <a:latin typeface="Alegreya Sans" panose="020B0604020202020204" charset="0"/>
              </a:rPr>
              <a:t> </a:t>
            </a:r>
            <a:r>
              <a:rPr lang="en-US" sz="2000" err="1">
                <a:latin typeface="Alegreya Sans" panose="020B0604020202020204" charset="0"/>
              </a:rPr>
              <a:t>selalu</a:t>
            </a:r>
            <a:r>
              <a:rPr lang="en-US" sz="2000">
                <a:latin typeface="Alegreya Sans" panose="020B0604020202020204" charset="0"/>
              </a:rPr>
              <a:t> </a:t>
            </a:r>
            <a:r>
              <a:rPr lang="en-US" sz="2000" err="1">
                <a:latin typeface="Alegreya Sans" panose="020B0604020202020204" charset="0"/>
              </a:rPr>
              <a:t>pada</a:t>
            </a:r>
            <a:r>
              <a:rPr lang="en-US" sz="2000">
                <a:latin typeface="Alegreya Sans" panose="020B0604020202020204" charset="0"/>
              </a:rPr>
              <a:t> </a:t>
            </a:r>
            <a:r>
              <a:rPr lang="en-US" sz="2000" err="1">
                <a:latin typeface="Alegreya Sans" panose="020B0604020202020204" charset="0"/>
              </a:rPr>
              <a:t>jarak</a:t>
            </a:r>
            <a:r>
              <a:rPr lang="en-US" sz="2000">
                <a:latin typeface="Alegreya Sans" panose="020B0604020202020204" charset="0"/>
              </a:rPr>
              <a:t> 7.842114 KM. </a:t>
            </a:r>
            <a:r>
              <a:rPr lang="en-US" sz="2000"/>
              <a:t> </a:t>
            </a:r>
            <a:endParaRPr lang="en-US" sz="2000" b="1">
              <a:latin typeface="Alegreya Sans" panose="020B060402020202020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7963" t="35878" r="33704" b="9775"/>
          <a:stretch/>
        </p:blipFill>
        <p:spPr>
          <a:xfrm>
            <a:off x="4641580" y="445024"/>
            <a:ext cx="4062359" cy="4380975"/>
          </a:xfrm>
          <a:prstGeom prst="rect">
            <a:avLst/>
          </a:prstGeom>
        </p:spPr>
      </p:pic>
    </p:spTree>
    <p:extLst>
      <p:ext uri="{BB962C8B-B14F-4D97-AF65-F5344CB8AC3E}">
        <p14:creationId xmlns:p14="http://schemas.microsoft.com/office/powerpoint/2010/main" val="386765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latin typeface="Alegreya Sans" panose="020B0604020202020204" charset="0"/>
              </a:rPr>
              <a:t>2. </a:t>
            </a:r>
            <a:r>
              <a:rPr lang="en-US" sz="2400" b="1" err="1">
                <a:latin typeface="Alegreya Sans" panose="020B0604020202020204" charset="0"/>
              </a:rPr>
              <a:t>Visualisasi</a:t>
            </a:r>
            <a:r>
              <a:rPr lang="en-US" sz="2400" b="1">
                <a:latin typeface="Alegreya Sans" panose="020B0604020202020204" charset="0"/>
              </a:rPr>
              <a:t> </a:t>
            </a:r>
            <a:r>
              <a:rPr lang="en-US" sz="2400" b="1" err="1">
                <a:latin typeface="Alegreya Sans" panose="020B0604020202020204" charset="0"/>
              </a:rPr>
              <a:t>hubungan</a:t>
            </a:r>
            <a:r>
              <a:rPr lang="en-US" sz="2400" b="1">
                <a:latin typeface="Alegreya Sans" panose="020B0604020202020204" charset="0"/>
              </a:rPr>
              <a:t> </a:t>
            </a:r>
            <a:r>
              <a:rPr lang="en-US" sz="2400" b="1" err="1">
                <a:latin typeface="Alegreya Sans" panose="020B0604020202020204" charset="0"/>
              </a:rPr>
              <a:t>antara</a:t>
            </a:r>
            <a:r>
              <a:rPr lang="en-US" sz="2400" b="1">
                <a:latin typeface="Alegreya Sans" panose="020B0604020202020204" charset="0"/>
              </a:rPr>
              <a:t> parameter </a:t>
            </a:r>
            <a:r>
              <a:rPr lang="en-US" sz="2400" b="1" err="1">
                <a:latin typeface="Alegreya Sans" panose="020B0604020202020204" charset="0"/>
              </a:rPr>
              <a:t>dan</a:t>
            </a:r>
            <a:r>
              <a:rPr lang="en-US" sz="2400" b="1">
                <a:latin typeface="Alegreya Sans" panose="020B0604020202020204" charset="0"/>
              </a:rPr>
              <a:t> </a:t>
            </a:r>
            <a:r>
              <a:rPr lang="en-US" sz="2400" b="1" err="1">
                <a:latin typeface="Alegreya Sans" panose="020B0604020202020204" charset="0"/>
              </a:rPr>
              <a:t>solusi</a:t>
            </a:r>
            <a:r>
              <a:rPr lang="en-US" sz="2400" b="1">
                <a:latin typeface="Alegreya Sans" panose="020B0604020202020204" charset="0"/>
              </a:rPr>
              <a:t> </a:t>
            </a:r>
            <a:r>
              <a:rPr lang="en-US" sz="2400" b="1" err="1">
                <a:latin typeface="Alegreya Sans" panose="020B0604020202020204" charset="0"/>
              </a:rPr>
              <a:t>terbaik</a:t>
            </a:r>
            <a:r>
              <a:rPr lang="en-US" sz="2400" b="1">
                <a:latin typeface="Alegreya Sans" panose="020B0604020202020204" charset="0"/>
              </a:rPr>
              <a:t>. </a:t>
            </a:r>
            <a:br>
              <a:rPr lang="id-ID"/>
            </a:br>
            <a:endParaRPr lang="en-US"/>
          </a:p>
        </p:txBody>
      </p:sp>
      <p:sp>
        <p:nvSpPr>
          <p:cNvPr id="3" name="Text Placeholder 2"/>
          <p:cNvSpPr>
            <a:spLocks noGrp="1"/>
          </p:cNvSpPr>
          <p:nvPr>
            <p:ph type="body" idx="1"/>
          </p:nvPr>
        </p:nvSpPr>
        <p:spPr>
          <a:xfrm>
            <a:off x="935929" y="1017725"/>
            <a:ext cx="3634671" cy="3369734"/>
          </a:xfrm>
        </p:spPr>
        <p:txBody>
          <a:bodyPr/>
          <a:lstStyle/>
          <a:p>
            <a:pPr marL="165100" indent="0">
              <a:buNone/>
            </a:pPr>
            <a:r>
              <a:rPr lang="en-US" b="1" err="1">
                <a:latin typeface="Alegreya Sans" panose="020B0604020202020204" charset="0"/>
              </a:rPr>
              <a:t>a.Parameter</a:t>
            </a:r>
            <a:r>
              <a:rPr lang="en-US" b="1">
                <a:latin typeface="Alegreya Sans" panose="020B0604020202020204" charset="0"/>
              </a:rPr>
              <a:t> </a:t>
            </a:r>
          </a:p>
          <a:p>
            <a:pPr marL="165100" indent="0">
              <a:buNone/>
            </a:pPr>
            <a:br>
              <a:rPr lang="en-US"/>
            </a:br>
            <a:r>
              <a:rPr lang="en-US">
                <a:latin typeface="Alegreya Sans" panose="020B0604020202020204" charset="0"/>
                <a:cs typeface="Times New Roman" panose="02020603050405020304" pitchFamily="18" charset="0"/>
              </a:rPr>
              <a:t>(</a:t>
            </a:r>
            <a:r>
              <a:rPr lang="en-US" err="1">
                <a:latin typeface="Alegreya Sans" panose="020B0604020202020204" charset="0"/>
                <a:cs typeface="Times New Roman" panose="02020603050405020304" pitchFamily="18" charset="0"/>
              </a:rPr>
              <a:t>i</a:t>
            </a:r>
            <a:r>
              <a:rPr lang="en-US">
                <a:latin typeface="Alegreya Sans" panose="020B0604020202020204" charset="0"/>
                <a:cs typeface="Times New Roman" panose="02020603050405020304" pitchFamily="18" charset="0"/>
              </a:rPr>
              <a:t>). Alpha (randomization rate) </a:t>
            </a:r>
            <a:br>
              <a:rPr lang="en-US">
                <a:latin typeface="Alegreya Sans" panose="020B0604020202020204" charset="0"/>
                <a:cs typeface="Times New Roman" panose="02020603050405020304" pitchFamily="18" charset="0"/>
              </a:rPr>
            </a:br>
            <a:r>
              <a:rPr lang="en-US">
                <a:latin typeface="Alegreya Sans" panose="020B0604020202020204" charset="0"/>
                <a:cs typeface="Times New Roman" panose="02020603050405020304" pitchFamily="18" charset="0"/>
              </a:rPr>
              <a:t>Pada </a:t>
            </a:r>
            <a:r>
              <a:rPr lang="en-US" err="1">
                <a:latin typeface="Alegreya Sans" panose="020B0604020202020204" charset="0"/>
                <a:cs typeface="Times New Roman" panose="02020603050405020304" pitchFamily="18" charset="0"/>
              </a:rPr>
              <a:t>visualisasi</a:t>
            </a:r>
            <a:r>
              <a:rPr lang="en-US">
                <a:latin typeface="Alegreya Sans" panose="020B0604020202020204" charset="0"/>
                <a:cs typeface="Times New Roman" panose="02020603050405020304" pitchFamily="18" charset="0"/>
              </a:rPr>
              <a:t> </a:t>
            </a:r>
            <a:r>
              <a:rPr lang="en-US" err="1">
                <a:latin typeface="Alegreya Sans" panose="020B0604020202020204" charset="0"/>
                <a:cs typeface="Times New Roman" panose="02020603050405020304" pitchFamily="18" charset="0"/>
              </a:rPr>
              <a:t>diatas</a:t>
            </a:r>
            <a:r>
              <a:rPr lang="en-US">
                <a:latin typeface="Alegreya Sans" panose="020B0604020202020204" charset="0"/>
                <a:cs typeface="Times New Roman" panose="02020603050405020304" pitchFamily="18" charset="0"/>
              </a:rPr>
              <a:t> kami </a:t>
            </a:r>
            <a:r>
              <a:rPr lang="en-US" err="1">
                <a:latin typeface="Alegreya Sans" panose="020B0604020202020204" charset="0"/>
                <a:cs typeface="Times New Roman" panose="02020603050405020304" pitchFamily="18" charset="0"/>
              </a:rPr>
              <a:t>mendaptkan</a:t>
            </a:r>
            <a:r>
              <a:rPr lang="en-US">
                <a:latin typeface="Alegreya Sans" panose="020B0604020202020204" charset="0"/>
                <a:cs typeface="Times New Roman" panose="02020603050405020304" pitchFamily="18" charset="0"/>
              </a:rPr>
              <a:t> </a:t>
            </a:r>
            <a:r>
              <a:rPr lang="en-US" err="1">
                <a:latin typeface="Alegreya Sans" panose="020B0604020202020204" charset="0"/>
                <a:cs typeface="Times New Roman" panose="02020603050405020304" pitchFamily="18" charset="0"/>
              </a:rPr>
              <a:t>solusi</a:t>
            </a:r>
            <a:r>
              <a:rPr lang="en-US">
                <a:latin typeface="Alegreya Sans" panose="020B0604020202020204" charset="0"/>
                <a:cs typeface="Times New Roman" panose="02020603050405020304" pitchFamily="18" charset="0"/>
              </a:rPr>
              <a:t> </a:t>
            </a:r>
            <a:r>
              <a:rPr lang="en-US" err="1">
                <a:latin typeface="Alegreya Sans" panose="020B0604020202020204" charset="0"/>
                <a:cs typeface="Times New Roman" panose="02020603050405020304" pitchFamily="18" charset="0"/>
              </a:rPr>
              <a:t>terbaik</a:t>
            </a:r>
            <a:r>
              <a:rPr lang="en-US">
                <a:latin typeface="Alegreya Sans" panose="020B0604020202020204" charset="0"/>
                <a:cs typeface="Times New Roman" panose="02020603050405020304" pitchFamily="18" charset="0"/>
              </a:rPr>
              <a:t> pada TSP </a:t>
            </a:r>
            <a:r>
              <a:rPr lang="en-US" err="1">
                <a:latin typeface="Alegreya Sans" panose="020B0604020202020204" charset="0"/>
                <a:cs typeface="Times New Roman" panose="02020603050405020304" pitchFamily="18" charset="0"/>
              </a:rPr>
              <a:t>kunang</a:t>
            </a:r>
            <a:r>
              <a:rPr lang="en-US">
                <a:latin typeface="Alegreya Sans" panose="020B0604020202020204" charset="0"/>
                <a:cs typeface="Times New Roman" panose="02020603050405020304" pitchFamily="18" charset="0"/>
              </a:rPr>
              <a:t> – </a:t>
            </a:r>
            <a:r>
              <a:rPr lang="en-US" err="1">
                <a:latin typeface="Alegreya Sans" panose="020B0604020202020204" charset="0"/>
                <a:cs typeface="Times New Roman" panose="02020603050405020304" pitchFamily="18" charset="0"/>
              </a:rPr>
              <a:t>kunang</a:t>
            </a:r>
            <a:r>
              <a:rPr lang="en-US">
                <a:latin typeface="Alegreya Sans" panose="020B0604020202020204" charset="0"/>
                <a:cs typeface="Times New Roman" panose="02020603050405020304" pitchFamily="18" charset="0"/>
              </a:rPr>
              <a:t> dengan </a:t>
            </a:r>
            <a:r>
              <a:rPr lang="en-US" err="1">
                <a:latin typeface="Alegreya Sans" panose="020B0604020202020204" charset="0"/>
                <a:cs typeface="Times New Roman" panose="02020603050405020304" pitchFamily="18" charset="0"/>
              </a:rPr>
              <a:t>merubah</a:t>
            </a:r>
            <a:r>
              <a:rPr lang="en-US">
                <a:latin typeface="Alegreya Sans" panose="020B0604020202020204" charset="0"/>
                <a:cs typeface="Times New Roman" panose="02020603050405020304" pitchFamily="18" charset="0"/>
              </a:rPr>
              <a:t>/ </a:t>
            </a:r>
            <a:r>
              <a:rPr lang="en-US" err="1">
                <a:latin typeface="Alegreya Sans" panose="020B0604020202020204" charset="0"/>
                <a:cs typeface="Times New Roman" panose="02020603050405020304" pitchFamily="18" charset="0"/>
              </a:rPr>
              <a:t>memvariasikan</a:t>
            </a:r>
            <a:r>
              <a:rPr lang="en-US">
                <a:latin typeface="Alegreya Sans" panose="020B0604020202020204" charset="0"/>
                <a:cs typeface="Times New Roman" panose="02020603050405020304" pitchFamily="18" charset="0"/>
              </a:rPr>
              <a:t> parameter alpha 0.01,0.1,1,10,20,30,50 dan 100 </a:t>
            </a:r>
            <a:r>
              <a:rPr lang="en-US" err="1">
                <a:latin typeface="Alegreya Sans" panose="020B0604020202020204" charset="0"/>
                <a:cs typeface="Times New Roman" panose="02020603050405020304" pitchFamily="18" charset="0"/>
              </a:rPr>
              <a:t>didapatkankan</a:t>
            </a:r>
            <a:r>
              <a:rPr lang="en-US">
                <a:latin typeface="Alegreya Sans" panose="020B0604020202020204" charset="0"/>
                <a:cs typeface="Times New Roman" panose="02020603050405020304" pitchFamily="18" charset="0"/>
              </a:rPr>
              <a:t> </a:t>
            </a:r>
            <a:r>
              <a:rPr lang="en-US" err="1">
                <a:latin typeface="Alegreya Sans" panose="020B0604020202020204" charset="0"/>
                <a:cs typeface="Times New Roman" panose="02020603050405020304" pitchFamily="18" charset="0"/>
              </a:rPr>
              <a:t>variasi</a:t>
            </a:r>
            <a:r>
              <a:rPr lang="en-US">
                <a:latin typeface="Alegreya Sans" panose="020B0604020202020204" charset="0"/>
                <a:cs typeface="Times New Roman" panose="02020603050405020304" pitchFamily="18" charset="0"/>
              </a:rPr>
              <a:t> dengan </a:t>
            </a:r>
            <a:r>
              <a:rPr lang="en-US" err="1">
                <a:latin typeface="Alegreya Sans" panose="020B0604020202020204" charset="0"/>
                <a:cs typeface="Times New Roman" panose="02020603050405020304" pitchFamily="18" charset="0"/>
              </a:rPr>
              <a:t>solusi</a:t>
            </a:r>
            <a:r>
              <a:rPr lang="en-US">
                <a:latin typeface="Alegreya Sans" panose="020B0604020202020204" charset="0"/>
                <a:cs typeface="Times New Roman" panose="02020603050405020304" pitchFamily="18" charset="0"/>
              </a:rPr>
              <a:t> </a:t>
            </a:r>
            <a:r>
              <a:rPr lang="en-US" err="1">
                <a:latin typeface="Alegreya Sans" panose="020B0604020202020204" charset="0"/>
                <a:cs typeface="Times New Roman" panose="02020603050405020304" pitchFamily="18" charset="0"/>
              </a:rPr>
              <a:t>terbaik</a:t>
            </a:r>
            <a:r>
              <a:rPr lang="en-US">
                <a:latin typeface="Alegreya Sans" panose="020B0604020202020204" charset="0"/>
                <a:cs typeface="Times New Roman" panose="02020603050405020304" pitchFamily="18" charset="0"/>
              </a:rPr>
              <a:t> pada Alpha  </a:t>
            </a:r>
            <a:r>
              <a:rPr lang="en-US" err="1">
                <a:latin typeface="Alegreya Sans" panose="020B0604020202020204" charset="0"/>
                <a:cs typeface="Times New Roman" panose="02020603050405020304" pitchFamily="18" charset="0"/>
              </a:rPr>
              <a:t>ke</a:t>
            </a:r>
            <a:r>
              <a:rPr lang="en-US">
                <a:latin typeface="Alegreya Sans" panose="020B0604020202020204" charset="0"/>
                <a:cs typeface="Times New Roman" panose="02020603050405020304" pitchFamily="18" charset="0"/>
              </a:rPr>
              <a:t> – 6 dengan </a:t>
            </a:r>
            <a:r>
              <a:rPr lang="en-US" err="1">
                <a:latin typeface="Alegreya Sans" panose="020B0604020202020204" charset="0"/>
                <a:cs typeface="Times New Roman" panose="02020603050405020304" pitchFamily="18" charset="0"/>
              </a:rPr>
              <a:t>nilai</a:t>
            </a:r>
            <a:r>
              <a:rPr lang="en-US">
                <a:latin typeface="Alegreya Sans" panose="020B0604020202020204" charset="0"/>
                <a:cs typeface="Times New Roman" panose="02020603050405020304" pitchFamily="18" charset="0"/>
              </a:rPr>
              <a:t> alpha </a:t>
            </a:r>
            <a:r>
              <a:rPr lang="en-US" err="1">
                <a:latin typeface="Alegreya Sans" panose="020B0604020202020204" charset="0"/>
                <a:cs typeface="Times New Roman" panose="02020603050405020304" pitchFamily="18" charset="0"/>
              </a:rPr>
              <a:t>sebesar</a:t>
            </a:r>
            <a:r>
              <a:rPr lang="en-US">
                <a:latin typeface="Alegreya Sans" panose="020B0604020202020204" charset="0"/>
                <a:cs typeface="Times New Roman" panose="02020603050405020304" pitchFamily="18" charset="0"/>
              </a:rPr>
              <a:t> 30 dengan </a:t>
            </a:r>
            <a:r>
              <a:rPr lang="en-US" err="1">
                <a:latin typeface="Alegreya Sans" panose="020B0604020202020204" charset="0"/>
                <a:cs typeface="Times New Roman" panose="02020603050405020304" pitchFamily="18" charset="0"/>
              </a:rPr>
              <a:t>jarak</a:t>
            </a:r>
            <a:r>
              <a:rPr lang="en-US">
                <a:latin typeface="Alegreya Sans" panose="020B0604020202020204" charset="0"/>
                <a:cs typeface="Times New Roman" panose="02020603050405020304" pitchFamily="18" charset="0"/>
              </a:rPr>
              <a:t> 7.644359</a:t>
            </a:r>
            <a:r>
              <a:rPr lang="en-US">
                <a:latin typeface="Alegreya Sans" panose="020B0604020202020204" charset="0"/>
              </a:rPr>
              <a:t>. </a:t>
            </a:r>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4259" t="28303" r="30741" b="9445"/>
          <a:stretch/>
        </p:blipFill>
        <p:spPr>
          <a:xfrm>
            <a:off x="5113865" y="1017725"/>
            <a:ext cx="3774409" cy="3774408"/>
          </a:xfrm>
          <a:prstGeom prst="rect">
            <a:avLst/>
          </a:prstGeom>
        </p:spPr>
      </p:pic>
    </p:spTree>
    <p:extLst>
      <p:ext uri="{BB962C8B-B14F-4D97-AF65-F5344CB8AC3E}">
        <p14:creationId xmlns:p14="http://schemas.microsoft.com/office/powerpoint/2010/main" val="2292666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3238" y="530183"/>
            <a:ext cx="3620100" cy="3974083"/>
          </a:xfrm>
        </p:spPr>
        <p:txBody>
          <a:bodyPr/>
          <a:lstStyle/>
          <a:p>
            <a:pPr marL="165100" indent="0" algn="ctr">
              <a:buNone/>
            </a:pPr>
            <a:r>
              <a:rPr lang="en-US" sz="2000"/>
              <a:t>(ii). Beta0 (attractive firefly when n) </a:t>
            </a:r>
          </a:p>
          <a:p>
            <a:pPr marL="165100" indent="0">
              <a:buNone/>
            </a:pPr>
            <a:r>
              <a:rPr lang="en-US" sz="2000" err="1"/>
              <a:t>Jika</a:t>
            </a:r>
            <a:r>
              <a:rPr lang="en-US" sz="2000"/>
              <a:t> </a:t>
            </a:r>
            <a:r>
              <a:rPr lang="en-US" sz="2000" err="1"/>
              <a:t>dilihat</a:t>
            </a:r>
            <a:r>
              <a:rPr lang="en-US" sz="2000"/>
              <a:t> </a:t>
            </a:r>
            <a:r>
              <a:rPr lang="en-US" sz="2000" err="1"/>
              <a:t>pada</a:t>
            </a:r>
            <a:r>
              <a:rPr lang="en-US" sz="2000"/>
              <a:t> </a:t>
            </a:r>
            <a:r>
              <a:rPr lang="en-US" sz="2000" err="1"/>
              <a:t>visualisasi</a:t>
            </a:r>
            <a:r>
              <a:rPr lang="en-US" sz="2000"/>
              <a:t> </a:t>
            </a:r>
            <a:r>
              <a:rPr lang="en-US" sz="2000" err="1"/>
              <a:t>diatas</a:t>
            </a:r>
            <a:r>
              <a:rPr lang="en-US" sz="2000"/>
              <a:t> </a:t>
            </a:r>
            <a:r>
              <a:rPr lang="en-US" sz="2000" err="1"/>
              <a:t>didapatkan</a:t>
            </a:r>
            <a:r>
              <a:rPr lang="en-US" sz="2000"/>
              <a:t> </a:t>
            </a:r>
            <a:r>
              <a:rPr lang="en-US" sz="2000" err="1"/>
              <a:t>solusi</a:t>
            </a:r>
            <a:r>
              <a:rPr lang="en-US" sz="2000"/>
              <a:t> </a:t>
            </a:r>
            <a:r>
              <a:rPr lang="en-US" sz="2000" err="1"/>
              <a:t>terbaik</a:t>
            </a:r>
            <a:r>
              <a:rPr lang="en-US" sz="2000"/>
              <a:t> </a:t>
            </a:r>
            <a:r>
              <a:rPr lang="en-US" sz="2000" err="1"/>
              <a:t>pada</a:t>
            </a:r>
            <a:r>
              <a:rPr lang="en-US" sz="2000"/>
              <a:t> TSP </a:t>
            </a:r>
            <a:r>
              <a:rPr lang="en-US" sz="2000" err="1"/>
              <a:t>kunang-kunang</a:t>
            </a:r>
            <a:r>
              <a:rPr lang="en-US" sz="2000"/>
              <a:t> </a:t>
            </a:r>
            <a:r>
              <a:rPr lang="en-US" sz="2000" err="1"/>
              <a:t>dengan</a:t>
            </a:r>
            <a:r>
              <a:rPr lang="en-US" sz="2000"/>
              <a:t> </a:t>
            </a:r>
            <a:r>
              <a:rPr lang="en-US" sz="2000" err="1"/>
              <a:t>merubah</a:t>
            </a:r>
            <a:r>
              <a:rPr lang="en-US" sz="2000"/>
              <a:t> parameter Beta0 0.01, 0.1, 1, 2, 10, 20, 30, </a:t>
            </a:r>
            <a:r>
              <a:rPr lang="en-US" sz="2000" err="1"/>
              <a:t>dan</a:t>
            </a:r>
            <a:r>
              <a:rPr lang="en-US" sz="2000"/>
              <a:t> 50 di </a:t>
            </a:r>
            <a:r>
              <a:rPr lang="en-US" sz="2000" err="1"/>
              <a:t>dapatkan</a:t>
            </a:r>
            <a:r>
              <a:rPr lang="en-US" sz="2000"/>
              <a:t> </a:t>
            </a:r>
            <a:r>
              <a:rPr lang="en-US" sz="2000" err="1"/>
              <a:t>variasi</a:t>
            </a:r>
            <a:r>
              <a:rPr lang="en-US" sz="2000"/>
              <a:t> </a:t>
            </a:r>
            <a:r>
              <a:rPr lang="en-US" sz="2000" err="1"/>
              <a:t>dengan</a:t>
            </a:r>
            <a:r>
              <a:rPr lang="en-US" sz="2000"/>
              <a:t> </a:t>
            </a:r>
            <a:r>
              <a:rPr lang="en-US" sz="2000" err="1"/>
              <a:t>solusi</a:t>
            </a:r>
            <a:r>
              <a:rPr lang="en-US" sz="2000"/>
              <a:t> </a:t>
            </a:r>
            <a:r>
              <a:rPr lang="en-US" sz="2000" err="1"/>
              <a:t>terbaik</a:t>
            </a:r>
            <a:r>
              <a:rPr lang="en-US" sz="2000"/>
              <a:t> </a:t>
            </a:r>
            <a:r>
              <a:rPr lang="en-US" sz="2000" err="1"/>
              <a:t>terdapat</a:t>
            </a:r>
            <a:r>
              <a:rPr lang="en-US" sz="2000"/>
              <a:t> </a:t>
            </a:r>
            <a:r>
              <a:rPr lang="en-US" sz="2000" err="1"/>
              <a:t>pada</a:t>
            </a:r>
            <a:r>
              <a:rPr lang="en-US" sz="2000"/>
              <a:t> Beta0 ke-6 </a:t>
            </a:r>
            <a:r>
              <a:rPr lang="en-US" sz="2000" err="1"/>
              <a:t>dengan</a:t>
            </a:r>
            <a:r>
              <a:rPr lang="en-US" sz="2000"/>
              <a:t> </a:t>
            </a:r>
            <a:r>
              <a:rPr lang="en-US" sz="2000" err="1"/>
              <a:t>nilai</a:t>
            </a:r>
            <a:r>
              <a:rPr lang="en-US" sz="2000"/>
              <a:t> Beta0 </a:t>
            </a:r>
            <a:r>
              <a:rPr lang="en-US" sz="2000" err="1"/>
              <a:t>sebesar</a:t>
            </a:r>
            <a:r>
              <a:rPr lang="en-US" sz="2000"/>
              <a:t> 20 </a:t>
            </a:r>
            <a:r>
              <a:rPr lang="en-US" sz="2000" err="1"/>
              <a:t>dengan</a:t>
            </a:r>
            <a:r>
              <a:rPr lang="en-US" sz="2000"/>
              <a:t> </a:t>
            </a:r>
            <a:r>
              <a:rPr lang="en-US" sz="2000" err="1"/>
              <a:t>jarak</a:t>
            </a:r>
            <a:r>
              <a:rPr lang="en-US" sz="2000"/>
              <a:t>  7.58566.</a:t>
            </a:r>
            <a:r>
              <a:rPr lang="en-US"/>
              <a:t> </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4590" t="28123" r="30926" b="12007"/>
          <a:stretch/>
        </p:blipFill>
        <p:spPr>
          <a:xfrm>
            <a:off x="4825999" y="790024"/>
            <a:ext cx="4030807" cy="3934376"/>
          </a:xfrm>
          <a:prstGeom prst="rect">
            <a:avLst/>
          </a:prstGeom>
        </p:spPr>
      </p:pic>
    </p:spTree>
    <p:extLst>
      <p:ext uri="{BB962C8B-B14F-4D97-AF65-F5344CB8AC3E}">
        <p14:creationId xmlns:p14="http://schemas.microsoft.com/office/powerpoint/2010/main" val="1498580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1638" y="513249"/>
            <a:ext cx="3620100" cy="3533817"/>
          </a:xfrm>
        </p:spPr>
        <p:txBody>
          <a:bodyPr/>
          <a:lstStyle/>
          <a:p>
            <a:pPr marL="165100" indent="0" algn="ctr">
              <a:buNone/>
            </a:pPr>
            <a:r>
              <a:rPr lang="en-US" sz="2000"/>
              <a:t>(iii). Gamma (coefficient of light) </a:t>
            </a:r>
          </a:p>
          <a:p>
            <a:pPr marL="165100" indent="0">
              <a:buNone/>
            </a:pPr>
            <a:r>
              <a:rPr lang="en-US" sz="2000" err="1"/>
              <a:t>Jika</a:t>
            </a:r>
            <a:r>
              <a:rPr lang="en-US" sz="2000"/>
              <a:t> </a:t>
            </a:r>
            <a:r>
              <a:rPr lang="en-US" sz="2000" err="1"/>
              <a:t>dilihat</a:t>
            </a:r>
            <a:r>
              <a:rPr lang="en-US" sz="2000"/>
              <a:t> </a:t>
            </a:r>
            <a:r>
              <a:rPr lang="en-US" sz="2000" err="1"/>
              <a:t>pada</a:t>
            </a:r>
            <a:r>
              <a:rPr lang="en-US" sz="2000"/>
              <a:t> </a:t>
            </a:r>
            <a:r>
              <a:rPr lang="en-US" sz="2000" err="1"/>
              <a:t>visualisasi</a:t>
            </a:r>
            <a:r>
              <a:rPr lang="en-US" sz="2000"/>
              <a:t> </a:t>
            </a:r>
            <a:r>
              <a:rPr lang="en-US" sz="2000" err="1"/>
              <a:t>diatas</a:t>
            </a:r>
            <a:r>
              <a:rPr lang="en-US" sz="2000"/>
              <a:t> </a:t>
            </a:r>
            <a:r>
              <a:rPr lang="en-US" sz="2000" err="1"/>
              <a:t>didapatkan</a:t>
            </a:r>
            <a:r>
              <a:rPr lang="en-US" sz="2000"/>
              <a:t> </a:t>
            </a:r>
            <a:r>
              <a:rPr lang="en-US" sz="2000" err="1"/>
              <a:t>solusi</a:t>
            </a:r>
            <a:r>
              <a:rPr lang="en-US" sz="2000"/>
              <a:t> </a:t>
            </a:r>
            <a:r>
              <a:rPr lang="en-US" sz="2000" err="1"/>
              <a:t>terbaik</a:t>
            </a:r>
            <a:r>
              <a:rPr lang="en-US" sz="2000"/>
              <a:t> </a:t>
            </a:r>
            <a:r>
              <a:rPr lang="en-US" sz="2000" err="1"/>
              <a:t>pada</a:t>
            </a:r>
            <a:r>
              <a:rPr lang="en-US" sz="2000"/>
              <a:t> TSP </a:t>
            </a:r>
            <a:r>
              <a:rPr lang="en-US" sz="2000" err="1"/>
              <a:t>kunang-kunang</a:t>
            </a:r>
            <a:r>
              <a:rPr lang="en-US" sz="2000"/>
              <a:t> </a:t>
            </a:r>
            <a:r>
              <a:rPr lang="en-US" sz="2000" err="1"/>
              <a:t>dengan</a:t>
            </a:r>
            <a:r>
              <a:rPr lang="en-US" sz="2000"/>
              <a:t> </a:t>
            </a:r>
            <a:r>
              <a:rPr lang="en-US" sz="2000" err="1"/>
              <a:t>merubah</a:t>
            </a:r>
            <a:r>
              <a:rPr lang="en-US" sz="2000"/>
              <a:t> parameter Gamma 0.01, 0.1, 1, 2, 10, 20, 30, </a:t>
            </a:r>
            <a:r>
              <a:rPr lang="en-US" sz="2000" err="1"/>
              <a:t>dan</a:t>
            </a:r>
            <a:r>
              <a:rPr lang="en-US" sz="2000"/>
              <a:t> 50 di </a:t>
            </a:r>
            <a:r>
              <a:rPr lang="en-US" sz="2000" err="1"/>
              <a:t>dapatkan</a:t>
            </a:r>
            <a:r>
              <a:rPr lang="en-US" sz="2000"/>
              <a:t> </a:t>
            </a:r>
            <a:r>
              <a:rPr lang="en-US" sz="2000" err="1"/>
              <a:t>variasi</a:t>
            </a:r>
            <a:r>
              <a:rPr lang="en-US" sz="2000"/>
              <a:t> </a:t>
            </a:r>
            <a:r>
              <a:rPr lang="en-US" sz="2000" err="1"/>
              <a:t>dengan</a:t>
            </a:r>
            <a:r>
              <a:rPr lang="en-US" sz="2000"/>
              <a:t> </a:t>
            </a:r>
            <a:r>
              <a:rPr lang="en-US" sz="2000" err="1"/>
              <a:t>solusi</a:t>
            </a:r>
            <a:r>
              <a:rPr lang="en-US" sz="2000"/>
              <a:t> </a:t>
            </a:r>
            <a:r>
              <a:rPr lang="en-US" sz="2000" err="1"/>
              <a:t>terbaik</a:t>
            </a:r>
            <a:r>
              <a:rPr lang="en-US" sz="2000"/>
              <a:t> </a:t>
            </a:r>
            <a:r>
              <a:rPr lang="en-US" sz="2000" err="1"/>
              <a:t>terdapat</a:t>
            </a:r>
            <a:r>
              <a:rPr lang="en-US" sz="2000"/>
              <a:t> </a:t>
            </a:r>
            <a:r>
              <a:rPr lang="en-US" sz="2000" err="1"/>
              <a:t>pada</a:t>
            </a:r>
            <a:r>
              <a:rPr lang="en-US" sz="2000"/>
              <a:t> Gamma ke-6 </a:t>
            </a:r>
            <a:r>
              <a:rPr lang="en-US" sz="2000" err="1"/>
              <a:t>dengan</a:t>
            </a:r>
            <a:r>
              <a:rPr lang="en-US" sz="2000"/>
              <a:t> </a:t>
            </a:r>
            <a:r>
              <a:rPr lang="en-US" sz="2000" err="1"/>
              <a:t>nilai</a:t>
            </a:r>
            <a:r>
              <a:rPr lang="en-US" sz="2000"/>
              <a:t> Gamma </a:t>
            </a:r>
            <a:r>
              <a:rPr lang="en-US" sz="2000" err="1"/>
              <a:t>sebesar</a:t>
            </a:r>
            <a:r>
              <a:rPr lang="en-US" sz="2000"/>
              <a:t> 20. 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4629" t="28302" r="30741" b="11421"/>
          <a:stretch/>
        </p:blipFill>
        <p:spPr>
          <a:xfrm>
            <a:off x="4622798" y="948266"/>
            <a:ext cx="4066315" cy="3979334"/>
          </a:xfrm>
          <a:prstGeom prst="rect">
            <a:avLst/>
          </a:prstGeom>
        </p:spPr>
      </p:pic>
    </p:spTree>
    <p:extLst>
      <p:ext uri="{BB962C8B-B14F-4D97-AF65-F5344CB8AC3E}">
        <p14:creationId xmlns:p14="http://schemas.microsoft.com/office/powerpoint/2010/main" val="341443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00" y="445024"/>
            <a:ext cx="3458400" cy="4059243"/>
          </a:xfrm>
        </p:spPr>
        <p:txBody>
          <a:bodyPr/>
          <a:lstStyle/>
          <a:p>
            <a:r>
              <a:rPr lang="en-US" sz="2000" b="1">
                <a:latin typeface="Alegreya Sans" panose="020B0604020202020204" charset="0"/>
              </a:rPr>
              <a:t>b. </a:t>
            </a:r>
            <a:r>
              <a:rPr lang="en-US" sz="2000" b="1" err="1">
                <a:latin typeface="Alegreya Sans" panose="020B0604020202020204" charset="0"/>
              </a:rPr>
              <a:t>Jumlah</a:t>
            </a:r>
            <a:r>
              <a:rPr lang="en-US" sz="2000" b="1">
                <a:latin typeface="Alegreya Sans" panose="020B0604020202020204" charset="0"/>
              </a:rPr>
              <a:t> </a:t>
            </a:r>
            <a:r>
              <a:rPr lang="en-US" sz="2000" b="1" err="1">
                <a:latin typeface="Alegreya Sans" panose="020B0604020202020204" charset="0"/>
              </a:rPr>
              <a:t>Individu</a:t>
            </a:r>
            <a:br>
              <a:rPr lang="en-US" sz="2000" b="1">
                <a:latin typeface="Alegreya Sans" panose="020B0604020202020204" charset="0"/>
              </a:rPr>
            </a:br>
            <a:r>
              <a:rPr lang="en-US" sz="2000" err="1">
                <a:latin typeface="Alegreya Sans" panose="020B0604020202020204" charset="0"/>
                <a:cs typeface="Times New Roman" panose="02020603050405020304" pitchFamily="18" charset="0"/>
              </a:rPr>
              <a:t>Jika</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dilihat</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pada</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visualisasi</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diatas</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didapatkan</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solusi</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terbaik</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pada</a:t>
            </a:r>
            <a:r>
              <a:rPr lang="en-US" sz="2000">
                <a:latin typeface="Alegreya Sans" panose="020B0604020202020204" charset="0"/>
                <a:cs typeface="Times New Roman" panose="02020603050405020304" pitchFamily="18" charset="0"/>
              </a:rPr>
              <a:t> TSP </a:t>
            </a:r>
            <a:r>
              <a:rPr lang="en-US" sz="2000" err="1">
                <a:latin typeface="Alegreya Sans" panose="020B0604020202020204" charset="0"/>
                <a:cs typeface="Times New Roman" panose="02020603050405020304" pitchFamily="18" charset="0"/>
              </a:rPr>
              <a:t>kunang-kunang</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dengan</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merubah</a:t>
            </a:r>
            <a:r>
              <a:rPr lang="en-US" sz="2000">
                <a:latin typeface="Alegreya Sans" panose="020B0604020202020204" charset="0"/>
                <a:cs typeface="Times New Roman" panose="02020603050405020304" pitchFamily="18" charset="0"/>
              </a:rPr>
              <a:t> parameter </a:t>
            </a:r>
            <a:r>
              <a:rPr lang="en-US" sz="2000" err="1">
                <a:latin typeface="Alegreya Sans" panose="020B0604020202020204" charset="0"/>
                <a:cs typeface="Times New Roman" panose="02020603050405020304" pitchFamily="18" charset="0"/>
              </a:rPr>
              <a:t>Jumlah</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Individu</a:t>
            </a:r>
            <a:r>
              <a:rPr lang="en-US" sz="2000">
                <a:latin typeface="Alegreya Sans" panose="020B0604020202020204" charset="0"/>
                <a:cs typeface="Times New Roman" panose="02020603050405020304" pitchFamily="18" charset="0"/>
              </a:rPr>
              <a:t> 5, 10, 15, 20, 30, 50, 75 </a:t>
            </a:r>
            <a:r>
              <a:rPr lang="en-US" sz="2000" err="1">
                <a:latin typeface="Alegreya Sans" panose="020B0604020202020204" charset="0"/>
                <a:cs typeface="Times New Roman" panose="02020603050405020304" pitchFamily="18" charset="0"/>
              </a:rPr>
              <a:t>dan</a:t>
            </a:r>
            <a:r>
              <a:rPr lang="en-US" sz="2000">
                <a:latin typeface="Alegreya Sans" panose="020B0604020202020204" charset="0"/>
                <a:cs typeface="Times New Roman" panose="02020603050405020304" pitchFamily="18" charset="0"/>
              </a:rPr>
              <a:t> 100 di </a:t>
            </a:r>
            <a:r>
              <a:rPr lang="en-US" sz="2000" err="1">
                <a:latin typeface="Alegreya Sans" panose="020B0604020202020204" charset="0"/>
                <a:cs typeface="Times New Roman" panose="02020603050405020304" pitchFamily="18" charset="0"/>
              </a:rPr>
              <a:t>dapatkan</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variasi</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dengan</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solusi</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terbaik</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terdapat</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pada</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Jumlah</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Individu</a:t>
            </a:r>
            <a:r>
              <a:rPr lang="en-US" sz="2000">
                <a:latin typeface="Alegreya Sans" panose="020B0604020202020204" charset="0"/>
                <a:cs typeface="Times New Roman" panose="02020603050405020304" pitchFamily="18" charset="0"/>
              </a:rPr>
              <a:t> ke-8 </a:t>
            </a:r>
            <a:r>
              <a:rPr lang="en-US" sz="2000" err="1">
                <a:latin typeface="Alegreya Sans" panose="020B0604020202020204" charset="0"/>
                <a:cs typeface="Times New Roman" panose="02020603050405020304" pitchFamily="18" charset="0"/>
              </a:rPr>
              <a:t>dengan</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nilai</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individu</a:t>
            </a:r>
            <a:r>
              <a:rPr lang="en-US" sz="2000">
                <a:latin typeface="Alegreya Sans" panose="020B0604020202020204" charset="0"/>
                <a:cs typeface="Times New Roman" panose="02020603050405020304" pitchFamily="18" charset="0"/>
              </a:rPr>
              <a:t> </a:t>
            </a:r>
            <a:r>
              <a:rPr lang="en-US" sz="2000" err="1">
                <a:latin typeface="Alegreya Sans" panose="020B0604020202020204" charset="0"/>
                <a:cs typeface="Times New Roman" panose="02020603050405020304" pitchFamily="18" charset="0"/>
              </a:rPr>
              <a:t>sebesar</a:t>
            </a:r>
            <a:r>
              <a:rPr lang="en-US" sz="2000">
                <a:latin typeface="Alegreya Sans" panose="020B0604020202020204" charset="0"/>
                <a:cs typeface="Times New Roman" panose="02020603050405020304" pitchFamily="18" charset="0"/>
              </a:rPr>
              <a:t> 100. </a:t>
            </a:r>
            <a:endParaRPr lang="en-US" sz="2000" b="1">
              <a:latin typeface="Alegreya Sans" panose="020B0604020202020204"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1110" t="28961" r="34259" b="10104"/>
          <a:stretch/>
        </p:blipFill>
        <p:spPr>
          <a:xfrm>
            <a:off x="4758265" y="749824"/>
            <a:ext cx="4017544" cy="3974576"/>
          </a:xfrm>
          <a:prstGeom prst="rect">
            <a:avLst/>
          </a:prstGeom>
        </p:spPr>
      </p:pic>
    </p:spTree>
    <p:extLst>
      <p:ext uri="{BB962C8B-B14F-4D97-AF65-F5344CB8AC3E}">
        <p14:creationId xmlns:p14="http://schemas.microsoft.com/office/powerpoint/2010/main" val="170900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00" y="445025"/>
            <a:ext cx="3526133" cy="3839108"/>
          </a:xfrm>
        </p:spPr>
        <p:txBody>
          <a:bodyPr/>
          <a:lstStyle/>
          <a:p>
            <a:r>
              <a:rPr lang="en-US" sz="2000" b="1">
                <a:latin typeface="Alegreya Sans" panose="020B0604020202020204" charset="0"/>
              </a:rPr>
              <a:t>c. </a:t>
            </a:r>
            <a:r>
              <a:rPr lang="en-US" sz="2000" b="1" err="1">
                <a:latin typeface="Alegreya Sans" panose="020B0604020202020204" charset="0"/>
              </a:rPr>
              <a:t>Maksimal</a:t>
            </a:r>
            <a:r>
              <a:rPr lang="en-US" sz="2000" b="1">
                <a:latin typeface="Alegreya Sans" panose="020B0604020202020204" charset="0"/>
              </a:rPr>
              <a:t> </a:t>
            </a:r>
            <a:r>
              <a:rPr lang="en-US" sz="2000" b="1" err="1">
                <a:latin typeface="Alegreya Sans" panose="020B0604020202020204" charset="0"/>
              </a:rPr>
              <a:t>Generasi</a:t>
            </a:r>
            <a:br>
              <a:rPr lang="en-US" sz="2000" b="1">
                <a:latin typeface="Alegreya Sans" panose="020B0604020202020204" charset="0"/>
              </a:rPr>
            </a:br>
            <a:r>
              <a:rPr lang="en-US" sz="2000" err="1">
                <a:latin typeface="Alegreya Sans" panose="020B0604020202020204" charset="0"/>
              </a:rPr>
              <a:t>Jika</a:t>
            </a:r>
            <a:r>
              <a:rPr lang="en-US" sz="2000">
                <a:latin typeface="Alegreya Sans" panose="020B0604020202020204" charset="0"/>
              </a:rPr>
              <a:t> </a:t>
            </a:r>
            <a:r>
              <a:rPr lang="en-US" sz="2000" err="1">
                <a:latin typeface="Alegreya Sans" panose="020B0604020202020204" charset="0"/>
              </a:rPr>
              <a:t>dilihat</a:t>
            </a:r>
            <a:r>
              <a:rPr lang="en-US" sz="2000">
                <a:latin typeface="Alegreya Sans" panose="020B0604020202020204" charset="0"/>
              </a:rPr>
              <a:t> </a:t>
            </a:r>
            <a:r>
              <a:rPr lang="en-US" sz="2000" err="1">
                <a:latin typeface="Alegreya Sans" panose="020B0604020202020204" charset="0"/>
              </a:rPr>
              <a:t>pada</a:t>
            </a:r>
            <a:r>
              <a:rPr lang="en-US" sz="2000">
                <a:latin typeface="Alegreya Sans" panose="020B0604020202020204" charset="0"/>
              </a:rPr>
              <a:t> </a:t>
            </a:r>
            <a:r>
              <a:rPr lang="en-US" sz="2000" err="1">
                <a:latin typeface="Alegreya Sans" panose="020B0604020202020204" charset="0"/>
              </a:rPr>
              <a:t>visualisasi</a:t>
            </a:r>
            <a:r>
              <a:rPr lang="en-US" sz="2000">
                <a:latin typeface="Alegreya Sans" panose="020B0604020202020204" charset="0"/>
              </a:rPr>
              <a:t> </a:t>
            </a:r>
            <a:r>
              <a:rPr lang="en-US" sz="2000" err="1">
                <a:latin typeface="Alegreya Sans" panose="020B0604020202020204" charset="0"/>
              </a:rPr>
              <a:t>diatas</a:t>
            </a:r>
            <a:r>
              <a:rPr lang="en-US" sz="2000">
                <a:latin typeface="Alegreya Sans" panose="020B0604020202020204" charset="0"/>
              </a:rPr>
              <a:t> </a:t>
            </a:r>
            <a:r>
              <a:rPr lang="en-US" sz="2000" err="1">
                <a:latin typeface="Alegreya Sans" panose="020B0604020202020204" charset="0"/>
              </a:rPr>
              <a:t>didapatkan</a:t>
            </a:r>
            <a:r>
              <a:rPr lang="en-US" sz="2000">
                <a:latin typeface="Alegreya Sans" panose="020B0604020202020204" charset="0"/>
              </a:rPr>
              <a:t> </a:t>
            </a:r>
            <a:r>
              <a:rPr lang="en-US" sz="2000" err="1">
                <a:latin typeface="Alegreya Sans" panose="020B0604020202020204" charset="0"/>
              </a:rPr>
              <a:t>solusi</a:t>
            </a:r>
            <a:r>
              <a:rPr lang="en-US" sz="2000">
                <a:latin typeface="Alegreya Sans" panose="020B0604020202020204" charset="0"/>
              </a:rPr>
              <a:t> </a:t>
            </a:r>
            <a:r>
              <a:rPr lang="en-US" sz="2000" err="1">
                <a:latin typeface="Alegreya Sans" panose="020B0604020202020204" charset="0"/>
              </a:rPr>
              <a:t>terbaik</a:t>
            </a:r>
            <a:r>
              <a:rPr lang="en-US" sz="2000">
                <a:latin typeface="Alegreya Sans" panose="020B0604020202020204" charset="0"/>
              </a:rPr>
              <a:t> </a:t>
            </a:r>
            <a:r>
              <a:rPr lang="en-US" sz="2000" err="1">
                <a:latin typeface="Alegreya Sans" panose="020B0604020202020204" charset="0"/>
              </a:rPr>
              <a:t>pada</a:t>
            </a:r>
            <a:r>
              <a:rPr lang="en-US" sz="2000">
                <a:latin typeface="Alegreya Sans" panose="020B0604020202020204" charset="0"/>
              </a:rPr>
              <a:t> TSP </a:t>
            </a:r>
            <a:r>
              <a:rPr lang="en-US" sz="2000" err="1">
                <a:latin typeface="Alegreya Sans" panose="020B0604020202020204" charset="0"/>
              </a:rPr>
              <a:t>kunang-kunang</a:t>
            </a:r>
            <a:r>
              <a:rPr lang="en-US" sz="2000">
                <a:latin typeface="Alegreya Sans" panose="020B0604020202020204" charset="0"/>
              </a:rPr>
              <a:t> </a:t>
            </a:r>
            <a:r>
              <a:rPr lang="en-US" sz="2000" err="1">
                <a:latin typeface="Alegreya Sans" panose="020B0604020202020204" charset="0"/>
              </a:rPr>
              <a:t>dengan</a:t>
            </a:r>
            <a:r>
              <a:rPr lang="en-US" sz="2000">
                <a:latin typeface="Alegreya Sans" panose="020B0604020202020204" charset="0"/>
              </a:rPr>
              <a:t> </a:t>
            </a:r>
            <a:r>
              <a:rPr lang="en-US" sz="2000" err="1">
                <a:latin typeface="Alegreya Sans" panose="020B0604020202020204" charset="0"/>
              </a:rPr>
              <a:t>merubah</a:t>
            </a:r>
            <a:r>
              <a:rPr lang="en-US" sz="2000">
                <a:latin typeface="Alegreya Sans" panose="020B0604020202020204" charset="0"/>
              </a:rPr>
              <a:t> parameter </a:t>
            </a:r>
            <a:r>
              <a:rPr lang="en-US" sz="2000" err="1">
                <a:latin typeface="Alegreya Sans" panose="020B0604020202020204" charset="0"/>
              </a:rPr>
              <a:t>Jumlah</a:t>
            </a:r>
            <a:r>
              <a:rPr lang="en-US" sz="2000">
                <a:latin typeface="Alegreya Sans" panose="020B0604020202020204" charset="0"/>
              </a:rPr>
              <a:t> </a:t>
            </a:r>
            <a:r>
              <a:rPr lang="en-US" sz="2000" err="1">
                <a:latin typeface="Alegreya Sans" panose="020B0604020202020204" charset="0"/>
              </a:rPr>
              <a:t>maksimal</a:t>
            </a:r>
            <a:r>
              <a:rPr lang="en-US" sz="2000">
                <a:latin typeface="Alegreya Sans" panose="020B0604020202020204" charset="0"/>
              </a:rPr>
              <a:t> </a:t>
            </a:r>
            <a:r>
              <a:rPr lang="en-US" sz="2000" err="1">
                <a:latin typeface="Alegreya Sans" panose="020B0604020202020204" charset="0"/>
              </a:rPr>
              <a:t>generasi</a:t>
            </a:r>
            <a:r>
              <a:rPr lang="en-US" sz="2000">
                <a:latin typeface="Alegreya Sans" panose="020B0604020202020204" charset="0"/>
              </a:rPr>
              <a:t> 1, 2, 3, 5, 10, 15, 20 </a:t>
            </a:r>
            <a:r>
              <a:rPr lang="en-US" sz="2000" err="1">
                <a:latin typeface="Alegreya Sans" panose="020B0604020202020204" charset="0"/>
              </a:rPr>
              <a:t>dan</a:t>
            </a:r>
            <a:r>
              <a:rPr lang="en-US" sz="2000">
                <a:latin typeface="Alegreya Sans" panose="020B0604020202020204" charset="0"/>
              </a:rPr>
              <a:t> 50 di </a:t>
            </a:r>
            <a:r>
              <a:rPr lang="en-US" sz="2000" err="1">
                <a:latin typeface="Alegreya Sans" panose="020B0604020202020204" charset="0"/>
              </a:rPr>
              <a:t>dapatkan</a:t>
            </a:r>
            <a:r>
              <a:rPr lang="en-US" sz="2000">
                <a:latin typeface="Alegreya Sans" panose="020B0604020202020204" charset="0"/>
              </a:rPr>
              <a:t> </a:t>
            </a:r>
            <a:r>
              <a:rPr lang="en-US" sz="2000" err="1">
                <a:latin typeface="Alegreya Sans" panose="020B0604020202020204" charset="0"/>
              </a:rPr>
              <a:t>variasi</a:t>
            </a:r>
            <a:r>
              <a:rPr lang="en-US" sz="2000">
                <a:latin typeface="Alegreya Sans" panose="020B0604020202020204" charset="0"/>
              </a:rPr>
              <a:t> </a:t>
            </a:r>
            <a:r>
              <a:rPr lang="en-US" sz="2000" err="1">
                <a:latin typeface="Alegreya Sans" panose="020B0604020202020204" charset="0"/>
              </a:rPr>
              <a:t>dengan</a:t>
            </a:r>
            <a:r>
              <a:rPr lang="en-US" sz="2000">
                <a:latin typeface="Alegreya Sans" panose="020B0604020202020204" charset="0"/>
              </a:rPr>
              <a:t> </a:t>
            </a:r>
            <a:r>
              <a:rPr lang="en-US" sz="2000" err="1">
                <a:latin typeface="Alegreya Sans" panose="020B0604020202020204" charset="0"/>
              </a:rPr>
              <a:t>solusi</a:t>
            </a:r>
            <a:r>
              <a:rPr lang="en-US" sz="2000">
                <a:latin typeface="Alegreya Sans" panose="020B0604020202020204" charset="0"/>
              </a:rPr>
              <a:t> </a:t>
            </a:r>
            <a:r>
              <a:rPr lang="en-US" sz="2000" err="1">
                <a:latin typeface="Alegreya Sans" panose="020B0604020202020204" charset="0"/>
              </a:rPr>
              <a:t>terbaik</a:t>
            </a:r>
            <a:r>
              <a:rPr lang="en-US" sz="2000">
                <a:latin typeface="Alegreya Sans" panose="020B0604020202020204" charset="0"/>
              </a:rPr>
              <a:t> </a:t>
            </a:r>
            <a:r>
              <a:rPr lang="en-US" sz="2000" err="1">
                <a:latin typeface="Alegreya Sans" panose="020B0604020202020204" charset="0"/>
              </a:rPr>
              <a:t>terdapat</a:t>
            </a:r>
            <a:r>
              <a:rPr lang="en-US" sz="2000">
                <a:latin typeface="Alegreya Sans" panose="020B0604020202020204" charset="0"/>
              </a:rPr>
              <a:t> </a:t>
            </a:r>
            <a:r>
              <a:rPr lang="en-US" sz="2000" err="1">
                <a:latin typeface="Alegreya Sans" panose="020B0604020202020204" charset="0"/>
              </a:rPr>
              <a:t>pada</a:t>
            </a:r>
            <a:r>
              <a:rPr lang="en-US" sz="2000">
                <a:latin typeface="Alegreya Sans" panose="020B0604020202020204" charset="0"/>
              </a:rPr>
              <a:t> </a:t>
            </a:r>
            <a:r>
              <a:rPr lang="en-US" sz="2000" err="1">
                <a:latin typeface="Alegreya Sans" panose="020B0604020202020204" charset="0"/>
              </a:rPr>
              <a:t>Jumlah</a:t>
            </a:r>
            <a:r>
              <a:rPr lang="en-US" sz="2000">
                <a:latin typeface="Alegreya Sans" panose="020B0604020202020204" charset="0"/>
              </a:rPr>
              <a:t> </a:t>
            </a:r>
            <a:r>
              <a:rPr lang="en-US" sz="2000" err="1">
                <a:latin typeface="Alegreya Sans" panose="020B0604020202020204" charset="0"/>
              </a:rPr>
              <a:t>maksimal</a:t>
            </a:r>
            <a:r>
              <a:rPr lang="en-US" sz="2000">
                <a:latin typeface="Alegreya Sans" panose="020B0604020202020204" charset="0"/>
              </a:rPr>
              <a:t> </a:t>
            </a:r>
            <a:r>
              <a:rPr lang="en-US" sz="2000" err="1">
                <a:latin typeface="Alegreya Sans" panose="020B0604020202020204" charset="0"/>
              </a:rPr>
              <a:t>generasi</a:t>
            </a:r>
            <a:r>
              <a:rPr lang="en-US" sz="2000">
                <a:latin typeface="Alegreya Sans" panose="020B0604020202020204" charset="0"/>
              </a:rPr>
              <a:t> 1-7 </a:t>
            </a:r>
            <a:r>
              <a:rPr lang="en-US" sz="2000" err="1">
                <a:latin typeface="Alegreya Sans" panose="020B0604020202020204" charset="0"/>
              </a:rPr>
              <a:t>dengan</a:t>
            </a:r>
            <a:r>
              <a:rPr lang="en-US" sz="2000">
                <a:latin typeface="Alegreya Sans" panose="020B0604020202020204" charset="0"/>
              </a:rPr>
              <a:t> </a:t>
            </a:r>
            <a:r>
              <a:rPr lang="en-US" sz="2000" err="1">
                <a:latin typeface="Alegreya Sans" panose="020B0604020202020204" charset="0"/>
              </a:rPr>
              <a:t>nilai</a:t>
            </a:r>
            <a:r>
              <a:rPr lang="en-US" sz="2000">
                <a:latin typeface="Alegreya Sans" panose="020B0604020202020204" charset="0"/>
              </a:rPr>
              <a:t> </a:t>
            </a:r>
            <a:r>
              <a:rPr lang="en-US" sz="2000" err="1">
                <a:latin typeface="Alegreya Sans" panose="020B0604020202020204" charset="0"/>
              </a:rPr>
              <a:t>maksimal</a:t>
            </a:r>
            <a:r>
              <a:rPr lang="en-US" sz="2000">
                <a:latin typeface="Alegreya Sans" panose="020B0604020202020204" charset="0"/>
              </a:rPr>
              <a:t> </a:t>
            </a:r>
            <a:r>
              <a:rPr lang="en-US" sz="2000" err="1">
                <a:latin typeface="Alegreya Sans" panose="020B0604020202020204" charset="0"/>
              </a:rPr>
              <a:t>generasi</a:t>
            </a:r>
            <a:r>
              <a:rPr lang="en-US" sz="2000">
                <a:latin typeface="Alegreya Sans" panose="020B0604020202020204" charset="0"/>
              </a:rPr>
              <a:t> </a:t>
            </a:r>
            <a:r>
              <a:rPr lang="en-US" sz="2000" err="1">
                <a:latin typeface="Alegreya Sans" panose="020B0604020202020204" charset="0"/>
              </a:rPr>
              <a:t>sebesar</a:t>
            </a:r>
            <a:r>
              <a:rPr lang="en-US" sz="2000">
                <a:latin typeface="Alegreya Sans" panose="020B0604020202020204" charset="0"/>
              </a:rPr>
              <a:t> 20. </a:t>
            </a:r>
            <a:endParaRPr lang="en-US" sz="2000" b="1">
              <a:latin typeface="Alegreya Sans" panose="020B060402020202020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926" t="27972" r="35000" b="11092"/>
          <a:stretch/>
        </p:blipFill>
        <p:spPr>
          <a:xfrm>
            <a:off x="4639732" y="445025"/>
            <a:ext cx="3996267" cy="4017987"/>
          </a:xfrm>
          <a:prstGeom prst="rect">
            <a:avLst/>
          </a:prstGeom>
        </p:spPr>
      </p:pic>
    </p:spTree>
    <p:extLst>
      <p:ext uri="{BB962C8B-B14F-4D97-AF65-F5344CB8AC3E}">
        <p14:creationId xmlns:p14="http://schemas.microsoft.com/office/powerpoint/2010/main" val="292628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242"/>
        <p:cNvGrpSpPr/>
        <p:nvPr/>
      </p:nvGrpSpPr>
      <p:grpSpPr>
        <a:xfrm>
          <a:off x="0" y="0"/>
          <a:ext cx="0" cy="0"/>
          <a:chOff x="0" y="0"/>
          <a:chExt cx="0" cy="0"/>
        </a:xfrm>
      </p:grpSpPr>
      <p:sp>
        <p:nvSpPr>
          <p:cNvPr id="2243" name="Google Shape;2243;p44"/>
          <p:cNvSpPr txBox="1">
            <a:spLocks noGrp="1"/>
          </p:cNvSpPr>
          <p:nvPr>
            <p:ph type="title"/>
          </p:nvPr>
        </p:nvSpPr>
        <p:spPr>
          <a:xfrm>
            <a:off x="307488" y="152529"/>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244" name="Google Shape;2244;p44"/>
          <p:cNvSpPr txBox="1">
            <a:spLocks noGrp="1"/>
          </p:cNvSpPr>
          <p:nvPr>
            <p:ph type="title" idx="2"/>
          </p:nvPr>
        </p:nvSpPr>
        <p:spPr>
          <a:xfrm>
            <a:off x="848312" y="1495065"/>
            <a:ext cx="2634000" cy="6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a:t>Latar Belakang</a:t>
            </a:r>
            <a:endParaRPr sz="2000"/>
          </a:p>
        </p:txBody>
      </p:sp>
      <p:sp>
        <p:nvSpPr>
          <p:cNvPr id="2246" name="Google Shape;2246;p44"/>
          <p:cNvSpPr txBox="1">
            <a:spLocks noGrp="1"/>
          </p:cNvSpPr>
          <p:nvPr>
            <p:ph type="title" idx="3"/>
          </p:nvPr>
        </p:nvSpPr>
        <p:spPr>
          <a:xfrm>
            <a:off x="2979504" y="1484292"/>
            <a:ext cx="2396100" cy="6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sz="2000" err="1"/>
              <a:t>Masalah</a:t>
            </a:r>
            <a:endParaRPr sz="2000"/>
          </a:p>
        </p:txBody>
      </p:sp>
      <p:sp>
        <p:nvSpPr>
          <p:cNvPr id="2248" name="Google Shape;2248;p44"/>
          <p:cNvSpPr txBox="1">
            <a:spLocks noGrp="1"/>
          </p:cNvSpPr>
          <p:nvPr>
            <p:ph type="title" idx="5"/>
          </p:nvPr>
        </p:nvSpPr>
        <p:spPr>
          <a:xfrm>
            <a:off x="967262" y="2705133"/>
            <a:ext cx="2396100" cy="6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t>Metode</a:t>
            </a:r>
            <a:endParaRPr sz="2000"/>
          </a:p>
        </p:txBody>
      </p:sp>
      <p:sp>
        <p:nvSpPr>
          <p:cNvPr id="2250" name="Google Shape;2250;p44"/>
          <p:cNvSpPr txBox="1">
            <a:spLocks noGrp="1"/>
          </p:cNvSpPr>
          <p:nvPr>
            <p:ph type="title" idx="7"/>
          </p:nvPr>
        </p:nvSpPr>
        <p:spPr>
          <a:xfrm>
            <a:off x="5175257" y="1470284"/>
            <a:ext cx="2396100" cy="6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t>Deskripsi Data</a:t>
            </a:r>
            <a:endParaRPr sz="2000"/>
          </a:p>
        </p:txBody>
      </p:sp>
      <p:sp>
        <p:nvSpPr>
          <p:cNvPr id="2252" name="Google Shape;2252;p44"/>
          <p:cNvSpPr txBox="1">
            <a:spLocks noGrp="1"/>
          </p:cNvSpPr>
          <p:nvPr>
            <p:ph type="title" idx="9"/>
          </p:nvPr>
        </p:nvSpPr>
        <p:spPr>
          <a:xfrm>
            <a:off x="2979504" y="2647481"/>
            <a:ext cx="2396100" cy="6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t>Pemodelan Individu</a:t>
            </a:r>
            <a:endParaRPr sz="2000"/>
          </a:p>
        </p:txBody>
      </p:sp>
      <p:sp>
        <p:nvSpPr>
          <p:cNvPr id="2254" name="Google Shape;2254;p44"/>
          <p:cNvSpPr txBox="1">
            <a:spLocks noGrp="1"/>
          </p:cNvSpPr>
          <p:nvPr>
            <p:ph type="title" idx="14"/>
          </p:nvPr>
        </p:nvSpPr>
        <p:spPr>
          <a:xfrm>
            <a:off x="1732112" y="947857"/>
            <a:ext cx="866400" cy="460500"/>
          </a:xfrm>
          <a:prstGeom prst="rect">
            <a:avLst/>
          </a:prstGeom>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1</a:t>
            </a:r>
            <a:endParaRPr sz="3000"/>
          </a:p>
        </p:txBody>
      </p:sp>
      <p:sp>
        <p:nvSpPr>
          <p:cNvPr id="2255" name="Google Shape;2255;p44"/>
          <p:cNvSpPr txBox="1">
            <a:spLocks noGrp="1"/>
          </p:cNvSpPr>
          <p:nvPr>
            <p:ph type="title" idx="15"/>
          </p:nvPr>
        </p:nvSpPr>
        <p:spPr>
          <a:xfrm>
            <a:off x="3731897" y="935862"/>
            <a:ext cx="866400" cy="460500"/>
          </a:xfrm>
          <a:prstGeom prst="rect">
            <a:avLst/>
          </a:prstGeom>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2</a:t>
            </a:r>
            <a:endParaRPr sz="3000"/>
          </a:p>
        </p:txBody>
      </p:sp>
      <p:sp>
        <p:nvSpPr>
          <p:cNvPr id="2256" name="Google Shape;2256;p44"/>
          <p:cNvSpPr txBox="1">
            <a:spLocks noGrp="1"/>
          </p:cNvSpPr>
          <p:nvPr>
            <p:ph type="title" idx="16"/>
          </p:nvPr>
        </p:nvSpPr>
        <p:spPr>
          <a:xfrm>
            <a:off x="1703030" y="2111250"/>
            <a:ext cx="866400" cy="460500"/>
          </a:xfrm>
          <a:prstGeom prst="rect">
            <a:avLst/>
          </a:prstGeom>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4</a:t>
            </a:r>
            <a:endParaRPr sz="3000"/>
          </a:p>
        </p:txBody>
      </p:sp>
      <p:sp>
        <p:nvSpPr>
          <p:cNvPr id="2257" name="Google Shape;2257;p44"/>
          <p:cNvSpPr txBox="1">
            <a:spLocks noGrp="1"/>
          </p:cNvSpPr>
          <p:nvPr>
            <p:ph type="title" idx="17"/>
          </p:nvPr>
        </p:nvSpPr>
        <p:spPr>
          <a:xfrm>
            <a:off x="3733142" y="2064893"/>
            <a:ext cx="866400" cy="460500"/>
          </a:xfrm>
          <a:prstGeom prst="rect">
            <a:avLst/>
          </a:prstGeom>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5</a:t>
            </a:r>
            <a:endParaRPr sz="3000"/>
          </a:p>
        </p:txBody>
      </p:sp>
      <p:sp>
        <p:nvSpPr>
          <p:cNvPr id="2258" name="Google Shape;2258;p44"/>
          <p:cNvSpPr txBox="1">
            <a:spLocks noGrp="1"/>
          </p:cNvSpPr>
          <p:nvPr>
            <p:ph type="title" idx="18"/>
          </p:nvPr>
        </p:nvSpPr>
        <p:spPr>
          <a:xfrm>
            <a:off x="5965090" y="935862"/>
            <a:ext cx="866400" cy="460500"/>
          </a:xfrm>
          <a:prstGeom prst="rect">
            <a:avLst/>
          </a:prstGeom>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3</a:t>
            </a:r>
            <a:endParaRPr sz="3000"/>
          </a:p>
        </p:txBody>
      </p:sp>
      <p:sp>
        <p:nvSpPr>
          <p:cNvPr id="26" name="Google Shape;2257;p44">
            <a:extLst>
              <a:ext uri="{FF2B5EF4-FFF2-40B4-BE49-F238E27FC236}">
                <a16:creationId xmlns:a16="http://schemas.microsoft.com/office/drawing/2014/main" id="{8DC1ADAA-D9E8-49C9-94BB-6C0B2C92EDFA}"/>
              </a:ext>
            </a:extLst>
          </p:cNvPr>
          <p:cNvSpPr txBox="1">
            <a:spLocks/>
          </p:cNvSpPr>
          <p:nvPr/>
        </p:nvSpPr>
        <p:spPr>
          <a:xfrm>
            <a:off x="3731897" y="3580986"/>
            <a:ext cx="866400" cy="460500"/>
          </a:xfrm>
          <a:prstGeom prst="rect">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1pPr>
            <a:lvl2pPr marR="0" lvl="1"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2pPr>
            <a:lvl3pPr marR="0" lvl="2"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3pPr>
            <a:lvl4pPr marR="0" lvl="3"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4pPr>
            <a:lvl5pPr marR="0" lvl="4"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5pPr>
            <a:lvl6pPr marR="0" lvl="5"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6pPr>
            <a:lvl7pPr marR="0" lvl="6"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7pPr>
            <a:lvl8pPr marR="0" lvl="7"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8pPr>
            <a:lvl9pPr marR="0" lvl="8"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9pPr>
          </a:lstStyle>
          <a:p>
            <a:r>
              <a:rPr lang="id-ID"/>
              <a:t>7</a:t>
            </a:r>
            <a:endParaRPr lang="en"/>
          </a:p>
        </p:txBody>
      </p:sp>
      <p:sp>
        <p:nvSpPr>
          <p:cNvPr id="27" name="Google Shape;2257;p44">
            <a:extLst>
              <a:ext uri="{FF2B5EF4-FFF2-40B4-BE49-F238E27FC236}">
                <a16:creationId xmlns:a16="http://schemas.microsoft.com/office/drawing/2014/main" id="{36BE33B6-5EF4-482E-8FEE-B91AFA447F88}"/>
              </a:ext>
            </a:extLst>
          </p:cNvPr>
          <p:cNvSpPr txBox="1">
            <a:spLocks/>
          </p:cNvSpPr>
          <p:nvPr/>
        </p:nvSpPr>
        <p:spPr>
          <a:xfrm>
            <a:off x="5965090" y="2114116"/>
            <a:ext cx="866400" cy="460500"/>
          </a:xfrm>
          <a:prstGeom prst="rect">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1pPr>
            <a:lvl2pPr marR="0" lvl="1"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2pPr>
            <a:lvl3pPr marR="0" lvl="2"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3pPr>
            <a:lvl4pPr marR="0" lvl="3"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4pPr>
            <a:lvl5pPr marR="0" lvl="4"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5pPr>
            <a:lvl6pPr marR="0" lvl="5"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6pPr>
            <a:lvl7pPr marR="0" lvl="6"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7pPr>
            <a:lvl8pPr marR="0" lvl="7"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8pPr>
            <a:lvl9pPr marR="0" lvl="8" algn="ctr" rtl="0">
              <a:lnSpc>
                <a:spcPct val="100000"/>
              </a:lnSpc>
              <a:spcBef>
                <a:spcPts val="0"/>
              </a:spcBef>
              <a:spcAft>
                <a:spcPts val="0"/>
              </a:spcAft>
              <a:buClr>
                <a:schemeClr val="dk1"/>
              </a:buClr>
              <a:buSzPts val="3000"/>
              <a:buFont typeface="Kanit"/>
              <a:buNone/>
              <a:defRPr sz="3000" b="0" i="0" u="none" strike="noStrike" cap="none">
                <a:solidFill>
                  <a:schemeClr val="dk1"/>
                </a:solidFill>
                <a:latin typeface="Kanit"/>
                <a:ea typeface="Kanit"/>
                <a:cs typeface="Kanit"/>
                <a:sym typeface="Kanit"/>
              </a:defRPr>
            </a:lvl9pPr>
          </a:lstStyle>
          <a:p>
            <a:r>
              <a:rPr lang="id-ID"/>
              <a:t>6</a:t>
            </a:r>
            <a:endParaRPr lang="en"/>
          </a:p>
        </p:txBody>
      </p:sp>
      <p:sp>
        <p:nvSpPr>
          <p:cNvPr id="28" name="Google Shape;2252;p44">
            <a:extLst>
              <a:ext uri="{FF2B5EF4-FFF2-40B4-BE49-F238E27FC236}">
                <a16:creationId xmlns:a16="http://schemas.microsoft.com/office/drawing/2014/main" id="{3629C696-BFF6-422E-B66B-C916BF8D15DE}"/>
              </a:ext>
            </a:extLst>
          </p:cNvPr>
          <p:cNvSpPr txBox="1">
            <a:spLocks/>
          </p:cNvSpPr>
          <p:nvPr/>
        </p:nvSpPr>
        <p:spPr>
          <a:xfrm>
            <a:off x="5375604" y="2657289"/>
            <a:ext cx="2396100" cy="68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1pPr>
            <a:lvl2pPr marR="0" lvl="1"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2pPr>
            <a:lvl3pPr marR="0" lvl="2"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3pPr>
            <a:lvl4pPr marR="0" lvl="3"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4pPr>
            <a:lvl5pPr marR="0" lvl="4"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5pPr>
            <a:lvl6pPr marR="0" lvl="5"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6pPr>
            <a:lvl7pPr marR="0" lvl="6"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7pPr>
            <a:lvl8pPr marR="0" lvl="7"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8pPr>
            <a:lvl9pPr marR="0" lvl="8"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9pPr>
          </a:lstStyle>
          <a:p>
            <a:r>
              <a:rPr lang="id-ID"/>
              <a:t>Hasil dan Analisis</a:t>
            </a:r>
          </a:p>
        </p:txBody>
      </p:sp>
      <p:sp>
        <p:nvSpPr>
          <p:cNvPr id="29" name="Google Shape;2252;p44">
            <a:extLst>
              <a:ext uri="{FF2B5EF4-FFF2-40B4-BE49-F238E27FC236}">
                <a16:creationId xmlns:a16="http://schemas.microsoft.com/office/drawing/2014/main" id="{DE3976EC-DBD8-4ED6-9557-D6953B9A14A6}"/>
              </a:ext>
            </a:extLst>
          </p:cNvPr>
          <p:cNvSpPr txBox="1">
            <a:spLocks/>
          </p:cNvSpPr>
          <p:nvPr/>
        </p:nvSpPr>
        <p:spPr>
          <a:xfrm>
            <a:off x="2979504" y="4190874"/>
            <a:ext cx="2396100" cy="68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1pPr>
            <a:lvl2pPr marR="0" lvl="1"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2pPr>
            <a:lvl3pPr marR="0" lvl="2"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3pPr>
            <a:lvl4pPr marR="0" lvl="3"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4pPr>
            <a:lvl5pPr marR="0" lvl="4"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5pPr>
            <a:lvl6pPr marR="0" lvl="5"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6pPr>
            <a:lvl7pPr marR="0" lvl="6"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7pPr>
            <a:lvl8pPr marR="0" lvl="7"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8pPr>
            <a:lvl9pPr marR="0" lvl="8"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9pPr>
          </a:lstStyle>
          <a:p>
            <a:r>
              <a:rPr lang="id-ID"/>
              <a:t>Kesimpulan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54296" y="1771534"/>
            <a:ext cx="4854153" cy="1999403"/>
          </a:xfrm>
        </p:spPr>
        <p:txBody>
          <a:bodyPr/>
          <a:lstStyle/>
          <a:p>
            <a:pPr algn="l"/>
            <a:endParaRPr lang="id-ID"/>
          </a:p>
          <a:p>
            <a:endParaRPr lang="id-ID"/>
          </a:p>
        </p:txBody>
      </p:sp>
      <p:sp>
        <p:nvSpPr>
          <p:cNvPr id="3" name="Title 2"/>
          <p:cNvSpPr>
            <a:spLocks noGrp="1"/>
          </p:cNvSpPr>
          <p:nvPr>
            <p:ph type="title"/>
          </p:nvPr>
        </p:nvSpPr>
        <p:spPr/>
        <p:txBody>
          <a:bodyPr/>
          <a:lstStyle/>
          <a:p>
            <a:r>
              <a:rPr lang="en-US"/>
              <a:t>Kesimpulan</a:t>
            </a:r>
          </a:p>
        </p:txBody>
      </p:sp>
      <p:sp>
        <p:nvSpPr>
          <p:cNvPr id="4" name="Kotak Teks 3">
            <a:extLst>
              <a:ext uri="{FF2B5EF4-FFF2-40B4-BE49-F238E27FC236}">
                <a16:creationId xmlns:a16="http://schemas.microsoft.com/office/drawing/2014/main" id="{C701CF7E-5671-7905-9D32-D56D2DADF2BA}"/>
              </a:ext>
            </a:extLst>
          </p:cNvPr>
          <p:cNvSpPr txBox="1"/>
          <p:nvPr/>
        </p:nvSpPr>
        <p:spPr>
          <a:xfrm>
            <a:off x="1550599" y="1221716"/>
            <a:ext cx="617219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mj-lt"/>
              <a:buAutoNum type="arabicPeriod"/>
            </a:pPr>
            <a:r>
              <a:rPr lang="en-US" sz="1800" err="1">
                <a:latin typeface="Alegreya Sans"/>
              </a:rPr>
              <a:t>Penerapan</a:t>
            </a:r>
            <a:r>
              <a:rPr lang="en-US" sz="1800">
                <a:latin typeface="Alegreya Sans"/>
              </a:rPr>
              <a:t> </a:t>
            </a:r>
            <a:r>
              <a:rPr lang="en-US" sz="1800" i="1">
                <a:latin typeface="Alegreya Sans"/>
              </a:rPr>
              <a:t>Firefly Algorithm</a:t>
            </a:r>
            <a:r>
              <a:rPr lang="en-US" sz="1800">
                <a:latin typeface="Alegreya Sans"/>
              </a:rPr>
              <a:t> </a:t>
            </a:r>
            <a:r>
              <a:rPr lang="en-US" sz="1800" err="1">
                <a:latin typeface="Alegreya Sans"/>
              </a:rPr>
              <a:t>dalam</a:t>
            </a:r>
            <a:r>
              <a:rPr lang="en-US" sz="1800">
                <a:latin typeface="Alegreya Sans"/>
              </a:rPr>
              <a:t> </a:t>
            </a:r>
            <a:r>
              <a:rPr lang="en-US" sz="1800" i="1">
                <a:latin typeface="Alegreya Sans"/>
              </a:rPr>
              <a:t>Travelling Salesman Problem</a:t>
            </a:r>
            <a:r>
              <a:rPr lang="en-US" sz="1800">
                <a:latin typeface="Alegreya Sans"/>
              </a:rPr>
              <a:t> </a:t>
            </a:r>
            <a:r>
              <a:rPr lang="en-US" sz="1800" err="1">
                <a:solidFill>
                  <a:schemeClr val="tx2">
                    <a:lumMod val="50000"/>
                  </a:schemeClr>
                </a:solidFill>
                <a:latin typeface="Alegreya Sans"/>
              </a:rPr>
              <a:t>berhasil</a:t>
            </a:r>
            <a:r>
              <a:rPr lang="en-US" sz="1800">
                <a:solidFill>
                  <a:schemeClr val="tx2">
                    <a:lumMod val="50000"/>
                  </a:schemeClr>
                </a:solidFill>
                <a:latin typeface="Alegreya Sans"/>
              </a:rPr>
              <a:t> </a:t>
            </a:r>
            <a:r>
              <a:rPr lang="en-US" sz="1800" err="1">
                <a:solidFill>
                  <a:schemeClr val="tx2">
                    <a:lumMod val="50000"/>
                  </a:schemeClr>
                </a:solidFill>
                <a:latin typeface="Alegreya Sans"/>
              </a:rPr>
              <a:t>diterapkan</a:t>
            </a:r>
            <a:r>
              <a:rPr lang="en-US" sz="1800">
                <a:solidFill>
                  <a:schemeClr val="tx2">
                    <a:lumMod val="50000"/>
                  </a:schemeClr>
                </a:solidFill>
                <a:latin typeface="Alegreya Sans"/>
              </a:rPr>
              <a:t> </a:t>
            </a:r>
            <a:r>
              <a:rPr lang="en-US" sz="1800">
                <a:latin typeface="Alegreya Sans"/>
              </a:rPr>
              <a:t>pada </a:t>
            </a:r>
            <a:r>
              <a:rPr lang="en-US" sz="1800" err="1">
                <a:latin typeface="Alegreya Sans"/>
              </a:rPr>
              <a:t>kasus</a:t>
            </a:r>
            <a:r>
              <a:rPr lang="en-US" sz="1800">
                <a:latin typeface="Alegreya Sans"/>
              </a:rPr>
              <a:t> Gedung </a:t>
            </a:r>
            <a:r>
              <a:rPr lang="en-US" sz="1800" err="1">
                <a:latin typeface="Alegreya Sans"/>
              </a:rPr>
              <a:t>Kampus</a:t>
            </a:r>
            <a:r>
              <a:rPr lang="en-US" sz="1800">
                <a:latin typeface="Alegreya Sans"/>
              </a:rPr>
              <a:t> </a:t>
            </a:r>
            <a:r>
              <a:rPr lang="en-US" sz="1800" err="1">
                <a:latin typeface="Alegreya Sans"/>
              </a:rPr>
              <a:t>Institut</a:t>
            </a:r>
            <a:r>
              <a:rPr lang="en-US" sz="1800">
                <a:latin typeface="Alegreya Sans"/>
              </a:rPr>
              <a:t> </a:t>
            </a:r>
            <a:r>
              <a:rPr lang="en-US" sz="1800" err="1">
                <a:latin typeface="Alegreya Sans"/>
              </a:rPr>
              <a:t>Teknologi</a:t>
            </a:r>
            <a:r>
              <a:rPr lang="en-US" sz="1800">
                <a:latin typeface="Alegreya Sans"/>
              </a:rPr>
              <a:t> Sumatera. </a:t>
            </a:r>
          </a:p>
          <a:p>
            <a:pPr marL="342900" indent="-342900">
              <a:buFont typeface="+mj-lt"/>
              <a:buAutoNum type="arabicPeriod"/>
            </a:pPr>
            <a:r>
              <a:rPr lang="en-US" sz="1800">
                <a:latin typeface="Alegreya Sans"/>
              </a:rPr>
              <a:t>Pada </a:t>
            </a:r>
            <a:r>
              <a:rPr lang="en-US" sz="1800" err="1">
                <a:latin typeface="Alegreya Sans"/>
              </a:rPr>
              <a:t>percobaan</a:t>
            </a:r>
            <a:r>
              <a:rPr lang="en-US" sz="1800">
                <a:latin typeface="Alegreya Sans"/>
              </a:rPr>
              <a:t>, </a:t>
            </a:r>
            <a:r>
              <a:rPr lang="en-US" sz="1800" err="1">
                <a:latin typeface="Alegreya Sans"/>
              </a:rPr>
              <a:t>didapatkan</a:t>
            </a:r>
            <a:r>
              <a:rPr lang="en-US" sz="1800">
                <a:latin typeface="Alegreya Sans"/>
              </a:rPr>
              <a:t> </a:t>
            </a:r>
            <a:r>
              <a:rPr lang="en-US" sz="1800" b="1" err="1">
                <a:latin typeface="Alegreya Sans"/>
              </a:rPr>
              <a:t>solusi</a:t>
            </a:r>
            <a:r>
              <a:rPr lang="en-US" sz="1800" b="1">
                <a:latin typeface="Alegreya Sans"/>
              </a:rPr>
              <a:t> optimal </a:t>
            </a:r>
            <a:r>
              <a:rPr lang="en-US" sz="1800" err="1">
                <a:latin typeface="Alegreya Sans"/>
              </a:rPr>
              <a:t>ketika</a:t>
            </a:r>
            <a:r>
              <a:rPr lang="en-US" sz="1800">
                <a:latin typeface="Alegreya Sans"/>
              </a:rPr>
              <a:t> parameter </a:t>
            </a:r>
            <a:r>
              <a:rPr lang="en" sz="1800">
                <a:latin typeface="Alegreya Sans"/>
              </a:rPr>
              <a:t>nilai gamma sebesar 20 dengan jarak </a:t>
            </a:r>
            <a:r>
              <a:rPr lang="en" sz="1800">
                <a:solidFill>
                  <a:schemeClr val="tx2">
                    <a:lumMod val="50000"/>
                  </a:schemeClr>
                </a:solidFill>
                <a:latin typeface="Alegreya Sans"/>
              </a:rPr>
              <a:t>7.462324779 KM.</a:t>
            </a:r>
            <a:r>
              <a:rPr lang="en-US" sz="1800">
                <a:solidFill>
                  <a:schemeClr val="tx2">
                    <a:lumMod val="50000"/>
                  </a:schemeClr>
                </a:solidFill>
                <a:latin typeface="Alegreya Sans"/>
              </a:rPr>
              <a:t> </a:t>
            </a:r>
          </a:p>
          <a:p>
            <a:pPr marL="342900" indent="-342900">
              <a:buFont typeface="+mj-lt"/>
              <a:buAutoNum type="arabicPeriod"/>
            </a:pPr>
            <a:r>
              <a:rPr lang="en-US" sz="1800">
                <a:latin typeface="Alegreya Sans"/>
              </a:rPr>
              <a:t>Dari </a:t>
            </a:r>
            <a:r>
              <a:rPr lang="en-US" sz="1800" err="1">
                <a:latin typeface="Alegreya Sans"/>
              </a:rPr>
              <a:t>hasil</a:t>
            </a:r>
            <a:r>
              <a:rPr lang="en-US" sz="1800">
                <a:latin typeface="Alegreya Sans"/>
              </a:rPr>
              <a:t> </a:t>
            </a:r>
            <a:r>
              <a:rPr lang="en-US" sz="1800" err="1">
                <a:latin typeface="Alegreya Sans"/>
              </a:rPr>
              <a:t>analisis</a:t>
            </a:r>
            <a:r>
              <a:rPr lang="en-US" sz="1800">
                <a:latin typeface="Alegreya Sans"/>
              </a:rPr>
              <a:t> parameter r </a:t>
            </a:r>
            <a:r>
              <a:rPr lang="en-US" sz="1800" err="1">
                <a:latin typeface="Alegreya Sans"/>
              </a:rPr>
              <a:t>jumlah</a:t>
            </a:r>
            <a:r>
              <a:rPr lang="en-US" sz="1800">
                <a:latin typeface="Alegreya Sans"/>
              </a:rPr>
              <a:t> </a:t>
            </a:r>
            <a:r>
              <a:rPr lang="en-US" sz="1800" err="1">
                <a:latin typeface="Alegreya Sans"/>
              </a:rPr>
              <a:t>iterasi</a:t>
            </a:r>
            <a:r>
              <a:rPr lang="en-US" sz="1800">
                <a:latin typeface="Alegreya Sans"/>
              </a:rPr>
              <a:t>, </a:t>
            </a:r>
            <a:r>
              <a:rPr lang="en-US" sz="1800" err="1">
                <a:latin typeface="Alegreya Sans"/>
              </a:rPr>
              <a:t>jumlah</a:t>
            </a:r>
            <a:r>
              <a:rPr lang="en-US" sz="1800">
                <a:latin typeface="Alegreya Sans"/>
              </a:rPr>
              <a:t> </a:t>
            </a:r>
            <a:r>
              <a:rPr lang="en-US" sz="1800" err="1">
                <a:latin typeface="Alegreya Sans"/>
              </a:rPr>
              <a:t>populasi</a:t>
            </a:r>
            <a:r>
              <a:rPr lang="en-US" sz="1800">
                <a:latin typeface="Alegreya Sans"/>
              </a:rPr>
              <a:t>, </a:t>
            </a:r>
            <a:r>
              <a:rPr lang="en-US" sz="1800" err="1">
                <a:latin typeface="Alegreya Sans"/>
              </a:rPr>
              <a:t>maupun</a:t>
            </a:r>
            <a:r>
              <a:rPr lang="en-US" sz="1800">
                <a:latin typeface="Alegreya Sans"/>
              </a:rPr>
              <a:t> </a:t>
            </a:r>
            <a:r>
              <a:rPr lang="en-US" sz="1800" err="1">
                <a:latin typeface="Alegreya Sans"/>
              </a:rPr>
              <a:t>penentuan</a:t>
            </a:r>
            <a:r>
              <a:rPr lang="en-US" sz="1800">
                <a:latin typeface="Alegreya Sans"/>
              </a:rPr>
              <a:t> </a:t>
            </a:r>
            <a:r>
              <a:rPr lang="en-US" sz="1800" err="1">
                <a:latin typeface="Alegreya Sans"/>
              </a:rPr>
              <a:t>nilai</a:t>
            </a:r>
            <a:r>
              <a:rPr lang="en-US" sz="1800">
                <a:latin typeface="Alegreya Sans"/>
              </a:rPr>
              <a:t> gamma, </a:t>
            </a:r>
            <a:r>
              <a:rPr lang="en-US" sz="1800" err="1">
                <a:latin typeface="Alegreya Sans"/>
              </a:rPr>
              <a:t>didapatkan</a:t>
            </a:r>
            <a:r>
              <a:rPr lang="en-US" sz="1800">
                <a:latin typeface="Alegreya Sans"/>
              </a:rPr>
              <a:t> </a:t>
            </a:r>
            <a:r>
              <a:rPr lang="en-US" sz="1800" err="1">
                <a:latin typeface="Alegreya Sans"/>
              </a:rPr>
              <a:t>suatu</a:t>
            </a:r>
            <a:r>
              <a:rPr lang="en-US" sz="1800">
                <a:latin typeface="Alegreya Sans"/>
              </a:rPr>
              <a:t> </a:t>
            </a:r>
            <a:r>
              <a:rPr lang="en-US" sz="1800" err="1">
                <a:latin typeface="Alegreya Sans"/>
              </a:rPr>
              <a:t>kecenderungan</a:t>
            </a:r>
            <a:r>
              <a:rPr lang="en-US" sz="1800">
                <a:latin typeface="Alegreya Sans"/>
              </a:rPr>
              <a:t> </a:t>
            </a:r>
            <a:r>
              <a:rPr lang="en" sz="1800">
                <a:solidFill>
                  <a:schemeClr val="tx2">
                    <a:lumMod val="50000"/>
                  </a:schemeClr>
                </a:solidFill>
                <a:latin typeface="Alegreya Sans"/>
              </a:rPr>
              <a:t>Kecepatan pemrosesan data pada firefly algorithm berbanding terbalik </a:t>
            </a:r>
            <a:r>
              <a:rPr lang="en" sz="1800">
                <a:latin typeface="Alegreya Sans"/>
              </a:rPr>
              <a:t>dengan meningkatnya nilai parameter firefly. Semakin kecil nilai parameter yang dipakai, maka kecepatan pemrosesan data akan jauh lebih cepat. Begitu pula sebaliknya.</a:t>
            </a:r>
            <a:endParaRPr lang="id-ID" sz="1800">
              <a:latin typeface="Alegreya Sans"/>
            </a:endParaRPr>
          </a:p>
        </p:txBody>
      </p:sp>
    </p:spTree>
    <p:extLst>
      <p:ext uri="{BB962C8B-B14F-4D97-AF65-F5344CB8AC3E}">
        <p14:creationId xmlns:p14="http://schemas.microsoft.com/office/powerpoint/2010/main" val="221637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8"/>
        <p:cNvGrpSpPr/>
        <p:nvPr/>
      </p:nvGrpSpPr>
      <p:grpSpPr>
        <a:xfrm>
          <a:off x="0" y="0"/>
          <a:ext cx="0" cy="0"/>
          <a:chOff x="0" y="0"/>
          <a:chExt cx="0" cy="0"/>
        </a:xfrm>
      </p:grpSpPr>
      <p:sp>
        <p:nvSpPr>
          <p:cNvPr id="4" name="Google Shape;2769;p72">
            <a:extLst>
              <a:ext uri="{FF2B5EF4-FFF2-40B4-BE49-F238E27FC236}">
                <a16:creationId xmlns:a16="http://schemas.microsoft.com/office/drawing/2014/main" id="{25AF5F3D-BAB7-47F2-AA4E-B9A800CA7971}"/>
              </a:ext>
            </a:extLst>
          </p:cNvPr>
          <p:cNvSpPr txBox="1">
            <a:spLocks/>
          </p:cNvSpPr>
          <p:nvPr/>
        </p:nvSpPr>
        <p:spPr>
          <a:xfrm>
            <a:off x="1200128" y="1503123"/>
            <a:ext cx="6192600" cy="15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Kanit"/>
              <a:buNone/>
              <a:defRPr sz="3500" b="0" i="0" u="none" strike="noStrike" cap="none">
                <a:solidFill>
                  <a:schemeClr val="dk1"/>
                </a:solidFill>
                <a:latin typeface="Kanit"/>
                <a:ea typeface="Kanit"/>
                <a:cs typeface="Kanit"/>
                <a:sym typeface="Kanit"/>
              </a:defRPr>
            </a:lvl1pPr>
            <a:lvl2pPr marR="0" lvl="1" algn="l" rtl="0">
              <a:lnSpc>
                <a:spcPct val="100000"/>
              </a:lnSpc>
              <a:spcBef>
                <a:spcPts val="0"/>
              </a:spcBef>
              <a:spcAft>
                <a:spcPts val="0"/>
              </a:spcAft>
              <a:buClr>
                <a:schemeClr val="dk1"/>
              </a:buClr>
              <a:buSzPts val="3500"/>
              <a:buFont typeface="Kanit"/>
              <a:buNone/>
              <a:defRPr sz="3500" b="0" i="0" u="none" strike="noStrike" cap="none">
                <a:solidFill>
                  <a:schemeClr val="dk1"/>
                </a:solidFill>
                <a:latin typeface="Kanit"/>
                <a:ea typeface="Kanit"/>
                <a:cs typeface="Kanit"/>
                <a:sym typeface="Kanit"/>
              </a:defRPr>
            </a:lvl2pPr>
            <a:lvl3pPr marR="0" lvl="2" algn="l" rtl="0">
              <a:lnSpc>
                <a:spcPct val="100000"/>
              </a:lnSpc>
              <a:spcBef>
                <a:spcPts val="0"/>
              </a:spcBef>
              <a:spcAft>
                <a:spcPts val="0"/>
              </a:spcAft>
              <a:buClr>
                <a:schemeClr val="dk1"/>
              </a:buClr>
              <a:buSzPts val="3500"/>
              <a:buFont typeface="Kanit"/>
              <a:buNone/>
              <a:defRPr sz="3500" b="0" i="0" u="none" strike="noStrike" cap="none">
                <a:solidFill>
                  <a:schemeClr val="dk1"/>
                </a:solidFill>
                <a:latin typeface="Kanit"/>
                <a:ea typeface="Kanit"/>
                <a:cs typeface="Kanit"/>
                <a:sym typeface="Kanit"/>
              </a:defRPr>
            </a:lvl3pPr>
            <a:lvl4pPr marR="0" lvl="3" algn="l" rtl="0">
              <a:lnSpc>
                <a:spcPct val="100000"/>
              </a:lnSpc>
              <a:spcBef>
                <a:spcPts val="0"/>
              </a:spcBef>
              <a:spcAft>
                <a:spcPts val="0"/>
              </a:spcAft>
              <a:buClr>
                <a:schemeClr val="dk1"/>
              </a:buClr>
              <a:buSzPts val="3500"/>
              <a:buFont typeface="Kanit"/>
              <a:buNone/>
              <a:defRPr sz="3500" b="0" i="0" u="none" strike="noStrike" cap="none">
                <a:solidFill>
                  <a:schemeClr val="dk1"/>
                </a:solidFill>
                <a:latin typeface="Kanit"/>
                <a:ea typeface="Kanit"/>
                <a:cs typeface="Kanit"/>
                <a:sym typeface="Kanit"/>
              </a:defRPr>
            </a:lvl4pPr>
            <a:lvl5pPr marR="0" lvl="4" algn="l" rtl="0">
              <a:lnSpc>
                <a:spcPct val="100000"/>
              </a:lnSpc>
              <a:spcBef>
                <a:spcPts val="0"/>
              </a:spcBef>
              <a:spcAft>
                <a:spcPts val="0"/>
              </a:spcAft>
              <a:buClr>
                <a:schemeClr val="dk1"/>
              </a:buClr>
              <a:buSzPts val="3500"/>
              <a:buFont typeface="Kanit"/>
              <a:buNone/>
              <a:defRPr sz="3500" b="0" i="0" u="none" strike="noStrike" cap="none">
                <a:solidFill>
                  <a:schemeClr val="dk1"/>
                </a:solidFill>
                <a:latin typeface="Kanit"/>
                <a:ea typeface="Kanit"/>
                <a:cs typeface="Kanit"/>
                <a:sym typeface="Kanit"/>
              </a:defRPr>
            </a:lvl5pPr>
            <a:lvl6pPr marR="0" lvl="5" algn="l" rtl="0">
              <a:lnSpc>
                <a:spcPct val="100000"/>
              </a:lnSpc>
              <a:spcBef>
                <a:spcPts val="0"/>
              </a:spcBef>
              <a:spcAft>
                <a:spcPts val="0"/>
              </a:spcAft>
              <a:buClr>
                <a:schemeClr val="dk1"/>
              </a:buClr>
              <a:buSzPts val="3500"/>
              <a:buFont typeface="Kanit"/>
              <a:buNone/>
              <a:defRPr sz="3500" b="0" i="0" u="none" strike="noStrike" cap="none">
                <a:solidFill>
                  <a:schemeClr val="dk1"/>
                </a:solidFill>
                <a:latin typeface="Kanit"/>
                <a:ea typeface="Kanit"/>
                <a:cs typeface="Kanit"/>
                <a:sym typeface="Kanit"/>
              </a:defRPr>
            </a:lvl6pPr>
            <a:lvl7pPr marR="0" lvl="6" algn="l" rtl="0">
              <a:lnSpc>
                <a:spcPct val="100000"/>
              </a:lnSpc>
              <a:spcBef>
                <a:spcPts val="0"/>
              </a:spcBef>
              <a:spcAft>
                <a:spcPts val="0"/>
              </a:spcAft>
              <a:buClr>
                <a:schemeClr val="dk1"/>
              </a:buClr>
              <a:buSzPts val="3500"/>
              <a:buFont typeface="Kanit"/>
              <a:buNone/>
              <a:defRPr sz="3500" b="0" i="0" u="none" strike="noStrike" cap="none">
                <a:solidFill>
                  <a:schemeClr val="dk1"/>
                </a:solidFill>
                <a:latin typeface="Kanit"/>
                <a:ea typeface="Kanit"/>
                <a:cs typeface="Kanit"/>
                <a:sym typeface="Kanit"/>
              </a:defRPr>
            </a:lvl7pPr>
            <a:lvl8pPr marR="0" lvl="7" algn="l" rtl="0">
              <a:lnSpc>
                <a:spcPct val="100000"/>
              </a:lnSpc>
              <a:spcBef>
                <a:spcPts val="0"/>
              </a:spcBef>
              <a:spcAft>
                <a:spcPts val="0"/>
              </a:spcAft>
              <a:buClr>
                <a:schemeClr val="dk1"/>
              </a:buClr>
              <a:buSzPts val="3500"/>
              <a:buFont typeface="Kanit"/>
              <a:buNone/>
              <a:defRPr sz="3500" b="0" i="0" u="none" strike="noStrike" cap="none">
                <a:solidFill>
                  <a:schemeClr val="dk1"/>
                </a:solidFill>
                <a:latin typeface="Kanit"/>
                <a:ea typeface="Kanit"/>
                <a:cs typeface="Kanit"/>
                <a:sym typeface="Kanit"/>
              </a:defRPr>
            </a:lvl8pPr>
            <a:lvl9pPr marR="0" lvl="8" algn="l" rtl="0">
              <a:lnSpc>
                <a:spcPct val="100000"/>
              </a:lnSpc>
              <a:spcBef>
                <a:spcPts val="0"/>
              </a:spcBef>
              <a:spcAft>
                <a:spcPts val="0"/>
              </a:spcAft>
              <a:buClr>
                <a:schemeClr val="dk1"/>
              </a:buClr>
              <a:buSzPts val="3500"/>
              <a:buFont typeface="Kanit"/>
              <a:buNone/>
              <a:defRPr sz="3500" b="0" i="0" u="none" strike="noStrike" cap="none">
                <a:solidFill>
                  <a:schemeClr val="dk1"/>
                </a:solidFill>
                <a:latin typeface="Kanit"/>
                <a:ea typeface="Kanit"/>
                <a:cs typeface="Kanit"/>
                <a:sym typeface="Kanit"/>
              </a:defRPr>
            </a:lvl9pPr>
          </a:lstStyle>
          <a:p>
            <a:pPr algn="ctr"/>
            <a:r>
              <a:rPr lang="id-ID" sz="9600" err="1"/>
              <a:t>Thanks</a:t>
            </a:r>
            <a:r>
              <a:rPr lang="id-ID" sz="9600"/>
              <a:t>!</a:t>
            </a:r>
          </a:p>
        </p:txBody>
      </p:sp>
      <p:grpSp>
        <p:nvGrpSpPr>
          <p:cNvPr id="7" name="Google Shape;9754;p90">
            <a:extLst>
              <a:ext uri="{FF2B5EF4-FFF2-40B4-BE49-F238E27FC236}">
                <a16:creationId xmlns:a16="http://schemas.microsoft.com/office/drawing/2014/main" id="{05058B83-4946-46A2-BF77-D2E840F1BC26}"/>
              </a:ext>
            </a:extLst>
          </p:cNvPr>
          <p:cNvGrpSpPr/>
          <p:nvPr/>
        </p:nvGrpSpPr>
        <p:grpSpPr>
          <a:xfrm>
            <a:off x="887753" y="2108802"/>
            <a:ext cx="312375" cy="354341"/>
            <a:chOff x="-45286550" y="3200500"/>
            <a:chExt cx="263875" cy="299325"/>
          </a:xfrm>
        </p:grpSpPr>
        <p:sp>
          <p:nvSpPr>
            <p:cNvPr id="8" name="Google Shape;9755;p90">
              <a:extLst>
                <a:ext uri="{FF2B5EF4-FFF2-40B4-BE49-F238E27FC236}">
                  <a16:creationId xmlns:a16="http://schemas.microsoft.com/office/drawing/2014/main" id="{E3D6A7DD-664D-47D9-9A85-04AD29E75089}"/>
                </a:ext>
              </a:extLst>
            </p:cNvPr>
            <p:cNvSpPr/>
            <p:nvPr/>
          </p:nvSpPr>
          <p:spPr>
            <a:xfrm>
              <a:off x="-45233000" y="3200500"/>
              <a:ext cx="210325" cy="247325"/>
            </a:xfrm>
            <a:custGeom>
              <a:avLst/>
              <a:gdLst/>
              <a:ahLst/>
              <a:cxnLst/>
              <a:rect l="l" t="t" r="r" b="b"/>
              <a:pathLst>
                <a:path w="8413" h="9893" extrusionOk="0">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56;p90">
              <a:extLst>
                <a:ext uri="{FF2B5EF4-FFF2-40B4-BE49-F238E27FC236}">
                  <a16:creationId xmlns:a16="http://schemas.microsoft.com/office/drawing/2014/main" id="{60E162DB-CA98-48A7-8DE4-12F47FF5D69A}"/>
                </a:ext>
              </a:extLst>
            </p:cNvPr>
            <p:cNvSpPr/>
            <p:nvPr/>
          </p:nvSpPr>
          <p:spPr>
            <a:xfrm>
              <a:off x="-45216450" y="33407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57;p90">
              <a:extLst>
                <a:ext uri="{FF2B5EF4-FFF2-40B4-BE49-F238E27FC236}">
                  <a16:creationId xmlns:a16="http://schemas.microsoft.com/office/drawing/2014/main" id="{DE23B4DA-44B6-48EE-B7DD-1C2E303155F8}"/>
                </a:ext>
              </a:extLst>
            </p:cNvPr>
            <p:cNvSpPr/>
            <p:nvPr/>
          </p:nvSpPr>
          <p:spPr>
            <a:xfrm>
              <a:off x="-45286550" y="3289500"/>
              <a:ext cx="158325" cy="210325"/>
            </a:xfrm>
            <a:custGeom>
              <a:avLst/>
              <a:gdLst/>
              <a:ahLst/>
              <a:cxnLst/>
              <a:rect l="l" t="t" r="r" b="b"/>
              <a:pathLst>
                <a:path w="6333" h="8413" extrusionOk="0">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0452;p92">
            <a:extLst>
              <a:ext uri="{FF2B5EF4-FFF2-40B4-BE49-F238E27FC236}">
                <a16:creationId xmlns:a16="http://schemas.microsoft.com/office/drawing/2014/main" id="{8DA0BAB0-44D1-473D-AC40-5C3C1EE81046}"/>
              </a:ext>
            </a:extLst>
          </p:cNvPr>
          <p:cNvGrpSpPr/>
          <p:nvPr/>
        </p:nvGrpSpPr>
        <p:grpSpPr>
          <a:xfrm>
            <a:off x="2506815" y="3424744"/>
            <a:ext cx="426462" cy="418363"/>
            <a:chOff x="-1183550" y="3586525"/>
            <a:chExt cx="296175" cy="290550"/>
          </a:xfrm>
        </p:grpSpPr>
        <p:sp>
          <p:nvSpPr>
            <p:cNvPr id="12" name="Google Shape;10453;p92">
              <a:extLst>
                <a:ext uri="{FF2B5EF4-FFF2-40B4-BE49-F238E27FC236}">
                  <a16:creationId xmlns:a16="http://schemas.microsoft.com/office/drawing/2014/main" id="{E2FF00A7-F0CA-424D-A490-FC05B6528F23}"/>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454;p92">
              <a:extLst>
                <a:ext uri="{FF2B5EF4-FFF2-40B4-BE49-F238E27FC236}">
                  <a16:creationId xmlns:a16="http://schemas.microsoft.com/office/drawing/2014/main" id="{FACA17B1-0F06-4184-A5AF-607EC62AC4A8}"/>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455;p92">
              <a:extLst>
                <a:ext uri="{FF2B5EF4-FFF2-40B4-BE49-F238E27FC236}">
                  <a16:creationId xmlns:a16="http://schemas.microsoft.com/office/drawing/2014/main" id="{CAF01D20-73BD-4B66-9B61-558B307B6AA3}"/>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56;p92">
              <a:extLst>
                <a:ext uri="{FF2B5EF4-FFF2-40B4-BE49-F238E27FC236}">
                  <a16:creationId xmlns:a16="http://schemas.microsoft.com/office/drawing/2014/main" id="{C3F6762D-C58A-4564-8C76-B4E566EA0E25}"/>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57;p92">
              <a:extLst>
                <a:ext uri="{FF2B5EF4-FFF2-40B4-BE49-F238E27FC236}">
                  <a16:creationId xmlns:a16="http://schemas.microsoft.com/office/drawing/2014/main" id="{54E7E6E5-2DA7-44AC-8EB9-F64D164E33D1}"/>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58;p92">
              <a:extLst>
                <a:ext uri="{FF2B5EF4-FFF2-40B4-BE49-F238E27FC236}">
                  <a16:creationId xmlns:a16="http://schemas.microsoft.com/office/drawing/2014/main" id="{59836B89-AAFD-4895-9C8F-4F25CDA28248}"/>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459;p92">
              <a:extLst>
                <a:ext uri="{FF2B5EF4-FFF2-40B4-BE49-F238E27FC236}">
                  <a16:creationId xmlns:a16="http://schemas.microsoft.com/office/drawing/2014/main" id="{7F77C2FB-F075-4D3B-A42C-A97E649B801D}"/>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460;p92">
              <a:extLst>
                <a:ext uri="{FF2B5EF4-FFF2-40B4-BE49-F238E27FC236}">
                  <a16:creationId xmlns:a16="http://schemas.microsoft.com/office/drawing/2014/main" id="{D01AC418-D315-4DB2-A4F9-CB4D9F824181}"/>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461;p92">
              <a:extLst>
                <a:ext uri="{FF2B5EF4-FFF2-40B4-BE49-F238E27FC236}">
                  <a16:creationId xmlns:a16="http://schemas.microsoft.com/office/drawing/2014/main" id="{751AB602-FFCE-4B81-B23E-F0AF11F7900B}"/>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0474;p92">
            <a:extLst>
              <a:ext uri="{FF2B5EF4-FFF2-40B4-BE49-F238E27FC236}">
                <a16:creationId xmlns:a16="http://schemas.microsoft.com/office/drawing/2014/main" id="{6784BF9D-E4A9-44D9-9A15-6685E3609E7A}"/>
              </a:ext>
            </a:extLst>
          </p:cNvPr>
          <p:cNvGrpSpPr/>
          <p:nvPr/>
        </p:nvGrpSpPr>
        <p:grpSpPr>
          <a:xfrm>
            <a:off x="4086040" y="766917"/>
            <a:ext cx="420775" cy="418507"/>
            <a:chOff x="-4118225" y="3253275"/>
            <a:chExt cx="292225" cy="290650"/>
          </a:xfrm>
        </p:grpSpPr>
        <p:sp>
          <p:nvSpPr>
            <p:cNvPr id="22" name="Google Shape;10475;p92">
              <a:extLst>
                <a:ext uri="{FF2B5EF4-FFF2-40B4-BE49-F238E27FC236}">
                  <a16:creationId xmlns:a16="http://schemas.microsoft.com/office/drawing/2014/main" id="{51B3D6B5-E3DC-4499-B4B1-BCD07AB16447}"/>
                </a:ext>
              </a:extLst>
            </p:cNvPr>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476;p92">
              <a:extLst>
                <a:ext uri="{FF2B5EF4-FFF2-40B4-BE49-F238E27FC236}">
                  <a16:creationId xmlns:a16="http://schemas.microsoft.com/office/drawing/2014/main" id="{46651530-AD07-4E4F-9217-B303A2FF078B}"/>
                </a:ext>
              </a:extLst>
            </p:cNvPr>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7372;p85">
            <a:extLst>
              <a:ext uri="{FF2B5EF4-FFF2-40B4-BE49-F238E27FC236}">
                <a16:creationId xmlns:a16="http://schemas.microsoft.com/office/drawing/2014/main" id="{80518CDD-8C7B-4A85-8E3D-25A443970D88}"/>
              </a:ext>
            </a:extLst>
          </p:cNvPr>
          <p:cNvGrpSpPr/>
          <p:nvPr/>
        </p:nvGrpSpPr>
        <p:grpSpPr>
          <a:xfrm>
            <a:off x="6058292" y="2987783"/>
            <a:ext cx="1334436" cy="967914"/>
            <a:chOff x="4294923" y="2439811"/>
            <a:chExt cx="1334436" cy="967914"/>
          </a:xfrm>
        </p:grpSpPr>
        <p:grpSp>
          <p:nvGrpSpPr>
            <p:cNvPr id="25" name="Google Shape;7373;p85">
              <a:extLst>
                <a:ext uri="{FF2B5EF4-FFF2-40B4-BE49-F238E27FC236}">
                  <a16:creationId xmlns:a16="http://schemas.microsoft.com/office/drawing/2014/main" id="{0C76E737-262F-4F13-B8A3-A35394D435A6}"/>
                </a:ext>
              </a:extLst>
            </p:cNvPr>
            <p:cNvGrpSpPr/>
            <p:nvPr/>
          </p:nvGrpSpPr>
          <p:grpSpPr>
            <a:xfrm>
              <a:off x="4960455" y="2469658"/>
              <a:ext cx="668904" cy="885524"/>
              <a:chOff x="4960455" y="2469658"/>
              <a:chExt cx="668904" cy="885524"/>
            </a:xfrm>
          </p:grpSpPr>
          <p:sp>
            <p:nvSpPr>
              <p:cNvPr id="34" name="Google Shape;7374;p85">
                <a:extLst>
                  <a:ext uri="{FF2B5EF4-FFF2-40B4-BE49-F238E27FC236}">
                    <a16:creationId xmlns:a16="http://schemas.microsoft.com/office/drawing/2014/main" id="{402CB089-4743-46F7-889D-0D9B531B77AD}"/>
                  </a:ext>
                </a:extLst>
              </p:cNvPr>
              <p:cNvSpPr/>
              <p:nvPr/>
            </p:nvSpPr>
            <p:spPr>
              <a:xfrm>
                <a:off x="4960455" y="3257057"/>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75;p85">
                <a:extLst>
                  <a:ext uri="{FF2B5EF4-FFF2-40B4-BE49-F238E27FC236}">
                    <a16:creationId xmlns:a16="http://schemas.microsoft.com/office/drawing/2014/main" id="{61D7C271-5AEB-4DF9-A5D5-534B32372014}"/>
                  </a:ext>
                </a:extLst>
              </p:cNvPr>
              <p:cNvSpPr/>
              <p:nvPr/>
            </p:nvSpPr>
            <p:spPr>
              <a:xfrm>
                <a:off x="4960455" y="3099584"/>
                <a:ext cx="668904" cy="98124"/>
              </a:xfrm>
              <a:custGeom>
                <a:avLst/>
                <a:gdLst/>
                <a:ahLst/>
                <a:cxnLst/>
                <a:rect l="l" t="t" r="r" b="b"/>
                <a:pathLst>
                  <a:path w="42851" h="6286" extrusionOk="0">
                    <a:moveTo>
                      <a:pt x="0" y="0"/>
                    </a:moveTo>
                    <a:lnTo>
                      <a:pt x="0" y="6285"/>
                    </a:lnTo>
                    <a:lnTo>
                      <a:pt x="42851" y="6285"/>
                    </a:lnTo>
                    <a:lnTo>
                      <a:pt x="42851"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76;p85">
                <a:extLst>
                  <a:ext uri="{FF2B5EF4-FFF2-40B4-BE49-F238E27FC236}">
                    <a16:creationId xmlns:a16="http://schemas.microsoft.com/office/drawing/2014/main" id="{E849E9A0-BD86-43E0-881B-5C02122FA01B}"/>
                  </a:ext>
                </a:extLst>
              </p:cNvPr>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77;p85">
                <a:extLst>
                  <a:ext uri="{FF2B5EF4-FFF2-40B4-BE49-F238E27FC236}">
                    <a16:creationId xmlns:a16="http://schemas.microsoft.com/office/drawing/2014/main" id="{4194EE20-CFE0-4E97-9584-5C2BFFFCE8DC}"/>
                  </a:ext>
                </a:extLst>
              </p:cNvPr>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78;p85">
                <a:extLst>
                  <a:ext uri="{FF2B5EF4-FFF2-40B4-BE49-F238E27FC236}">
                    <a16:creationId xmlns:a16="http://schemas.microsoft.com/office/drawing/2014/main" id="{94B30381-1858-4A10-B2E9-F3141BE56698}"/>
                  </a:ext>
                </a:extLst>
              </p:cNvPr>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79;p85">
                <a:extLst>
                  <a:ext uri="{FF2B5EF4-FFF2-40B4-BE49-F238E27FC236}">
                    <a16:creationId xmlns:a16="http://schemas.microsoft.com/office/drawing/2014/main" id="{3788E381-2F2B-4CBD-B61A-AE38A65CBE83}"/>
                  </a:ext>
                </a:extLst>
              </p:cNvPr>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7380;p85">
              <a:extLst>
                <a:ext uri="{FF2B5EF4-FFF2-40B4-BE49-F238E27FC236}">
                  <a16:creationId xmlns:a16="http://schemas.microsoft.com/office/drawing/2014/main" id="{1A21FBC6-E0B3-45F9-A4A5-617E70679CC7}"/>
                </a:ext>
              </a:extLst>
            </p:cNvPr>
            <p:cNvGrpSpPr/>
            <p:nvPr/>
          </p:nvGrpSpPr>
          <p:grpSpPr>
            <a:xfrm>
              <a:off x="4294923" y="2469658"/>
              <a:ext cx="668951" cy="885524"/>
              <a:chOff x="4294923" y="2469658"/>
              <a:chExt cx="668951" cy="885524"/>
            </a:xfrm>
          </p:grpSpPr>
          <p:sp>
            <p:nvSpPr>
              <p:cNvPr id="28" name="Google Shape;7381;p85">
                <a:extLst>
                  <a:ext uri="{FF2B5EF4-FFF2-40B4-BE49-F238E27FC236}">
                    <a16:creationId xmlns:a16="http://schemas.microsoft.com/office/drawing/2014/main" id="{0C4D6592-1A9D-4C2D-981D-C55F9B7A230B}"/>
                  </a:ext>
                </a:extLst>
              </p:cNvPr>
              <p:cNvSpPr/>
              <p:nvPr/>
            </p:nvSpPr>
            <p:spPr>
              <a:xfrm>
                <a:off x="4294923" y="3257057"/>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382;p85">
                <a:extLst>
                  <a:ext uri="{FF2B5EF4-FFF2-40B4-BE49-F238E27FC236}">
                    <a16:creationId xmlns:a16="http://schemas.microsoft.com/office/drawing/2014/main" id="{4C9E402A-325C-46F9-9D8E-BD0144E86E72}"/>
                  </a:ext>
                </a:extLst>
              </p:cNvPr>
              <p:cNvSpPr/>
              <p:nvPr/>
            </p:nvSpPr>
            <p:spPr>
              <a:xfrm>
                <a:off x="4294923" y="3099584"/>
                <a:ext cx="668951" cy="98124"/>
              </a:xfrm>
              <a:custGeom>
                <a:avLst/>
                <a:gdLst/>
                <a:ahLst/>
                <a:cxnLst/>
                <a:rect l="l" t="t" r="r" b="b"/>
                <a:pathLst>
                  <a:path w="42854" h="6286" extrusionOk="0">
                    <a:moveTo>
                      <a:pt x="0" y="0"/>
                    </a:moveTo>
                    <a:lnTo>
                      <a:pt x="0" y="6285"/>
                    </a:lnTo>
                    <a:lnTo>
                      <a:pt x="42854" y="6285"/>
                    </a:lnTo>
                    <a:lnTo>
                      <a:pt x="4285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383;p85">
                <a:extLst>
                  <a:ext uri="{FF2B5EF4-FFF2-40B4-BE49-F238E27FC236}">
                    <a16:creationId xmlns:a16="http://schemas.microsoft.com/office/drawing/2014/main" id="{56C022D9-D55D-4326-80D4-7BF9A28CC037}"/>
                  </a:ext>
                </a:extLst>
              </p:cNvPr>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84;p85">
                <a:extLst>
                  <a:ext uri="{FF2B5EF4-FFF2-40B4-BE49-F238E27FC236}">
                    <a16:creationId xmlns:a16="http://schemas.microsoft.com/office/drawing/2014/main" id="{84F27BC7-1472-4236-8A61-27526619CCA9}"/>
                  </a:ext>
                </a:extLst>
              </p:cNvPr>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85;p85">
                <a:extLst>
                  <a:ext uri="{FF2B5EF4-FFF2-40B4-BE49-F238E27FC236}">
                    <a16:creationId xmlns:a16="http://schemas.microsoft.com/office/drawing/2014/main" id="{E1879053-1A93-4DED-A9F5-24D839CE77B3}"/>
                  </a:ext>
                </a:extLst>
              </p:cNvPr>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86;p85">
                <a:extLst>
                  <a:ext uri="{FF2B5EF4-FFF2-40B4-BE49-F238E27FC236}">
                    <a16:creationId xmlns:a16="http://schemas.microsoft.com/office/drawing/2014/main" id="{DD0498A8-00D7-46FE-8776-19D8FD9A14B5}"/>
                  </a:ext>
                </a:extLst>
              </p:cNvPr>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7387;p85">
              <a:extLst>
                <a:ext uri="{FF2B5EF4-FFF2-40B4-BE49-F238E27FC236}">
                  <a16:creationId xmlns:a16="http://schemas.microsoft.com/office/drawing/2014/main" id="{4325F31F-3D59-4C77-8DB8-533A9D5402B6}"/>
                </a:ext>
              </a:extLst>
            </p:cNvPr>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rgbClr val="F2F2F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5F97D31-56C8-A1BD-07A5-07814091E4ED}"/>
              </a:ext>
            </a:extLst>
          </p:cNvPr>
          <p:cNvPicPr>
            <a:picLocks noChangeAspect="1"/>
          </p:cNvPicPr>
          <p:nvPr/>
        </p:nvPicPr>
        <p:blipFill>
          <a:blip r:embed="rId2"/>
          <a:stretch>
            <a:fillRect/>
          </a:stretch>
        </p:blipFill>
        <p:spPr>
          <a:xfrm>
            <a:off x="627639" y="1491804"/>
            <a:ext cx="3839803" cy="2159889"/>
          </a:xfrm>
          <a:prstGeom prst="rect">
            <a:avLst/>
          </a:prstGeom>
        </p:spPr>
      </p:pic>
      <p:pic>
        <p:nvPicPr>
          <p:cNvPr id="21" name="Picture 20" descr="Chart, scatter chart&#10;&#10;Description automatically generated">
            <a:extLst>
              <a:ext uri="{FF2B5EF4-FFF2-40B4-BE49-F238E27FC236}">
                <a16:creationId xmlns:a16="http://schemas.microsoft.com/office/drawing/2014/main" id="{B89FE5CC-5411-D92A-2FA8-D1B84205C369}"/>
              </a:ext>
            </a:extLst>
          </p:cNvPr>
          <p:cNvPicPr>
            <a:picLocks noChangeAspect="1"/>
          </p:cNvPicPr>
          <p:nvPr/>
        </p:nvPicPr>
        <p:blipFill>
          <a:blip r:embed="rId3"/>
          <a:stretch>
            <a:fillRect/>
          </a:stretch>
        </p:blipFill>
        <p:spPr>
          <a:xfrm>
            <a:off x="4757767" y="1130923"/>
            <a:ext cx="3839803" cy="2881653"/>
          </a:xfrm>
          <a:prstGeom prst="rect">
            <a:avLst/>
          </a:prstGeom>
        </p:spPr>
      </p:pic>
    </p:spTree>
    <p:extLst>
      <p:ext uri="{BB962C8B-B14F-4D97-AF65-F5344CB8AC3E}">
        <p14:creationId xmlns:p14="http://schemas.microsoft.com/office/powerpoint/2010/main" val="28797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3" name="Google Shape;2263;p45"/>
          <p:cNvSpPr txBox="1">
            <a:spLocks noGrp="1"/>
          </p:cNvSpPr>
          <p:nvPr>
            <p:ph type="title"/>
          </p:nvPr>
        </p:nvSpPr>
        <p:spPr>
          <a:xfrm>
            <a:off x="1138336" y="841092"/>
            <a:ext cx="3851700" cy="79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4000"/>
              <a:t>Latar Belakang</a:t>
            </a:r>
            <a:endParaRPr sz="4000"/>
          </a:p>
        </p:txBody>
      </p:sp>
      <p:sp>
        <p:nvSpPr>
          <p:cNvPr id="2264" name="Google Shape;2264;p45"/>
          <p:cNvSpPr txBox="1">
            <a:spLocks noGrp="1"/>
          </p:cNvSpPr>
          <p:nvPr>
            <p:ph type="subTitle" idx="1"/>
          </p:nvPr>
        </p:nvSpPr>
        <p:spPr>
          <a:xfrm>
            <a:off x="1138336" y="1640291"/>
            <a:ext cx="7147248" cy="266211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ID" sz="1800" b="0" i="1" err="1">
                <a:effectLst/>
                <a:latin typeface="Alegreya Sans" panose="020B0604020202020204" charset="0"/>
              </a:rPr>
              <a:t>Travelling</a:t>
            </a:r>
            <a:r>
              <a:rPr lang="id-ID" sz="1800" b="0" i="1">
                <a:effectLst/>
                <a:latin typeface="Alegreya Sans" panose="020B0604020202020204" charset="0"/>
              </a:rPr>
              <a:t> </a:t>
            </a:r>
            <a:r>
              <a:rPr lang="id-ID" sz="1800" b="0" i="1" err="1">
                <a:effectLst/>
                <a:latin typeface="Alegreya Sans" panose="020B0604020202020204" charset="0"/>
              </a:rPr>
              <a:t>Salesman</a:t>
            </a:r>
            <a:r>
              <a:rPr lang="id-ID" sz="1800" b="0" i="1">
                <a:effectLst/>
                <a:latin typeface="Alegreya Sans" panose="020B0604020202020204" charset="0"/>
              </a:rPr>
              <a:t> Problem</a:t>
            </a:r>
            <a:r>
              <a:rPr lang="id-ID" sz="1800" b="0" i="0">
                <a:effectLst/>
                <a:latin typeface="Alegreya Sans" panose="020B0604020202020204" charset="0"/>
              </a:rPr>
              <a:t> (TSP) merupakan masalah matematika untuk menemukan jarak terpendek untuk mengunjungi seluruh kota, tepat hanya sekali. Salah satu algoritma yang bisa digunakan yaitu </a:t>
            </a:r>
            <a:r>
              <a:rPr lang="id-ID" sz="1800" b="0" i="1" err="1">
                <a:effectLst/>
                <a:latin typeface="Alegreya Sans" panose="020B0604020202020204" charset="0"/>
              </a:rPr>
              <a:t>Firefly</a:t>
            </a:r>
            <a:r>
              <a:rPr lang="id-ID" sz="1800" b="0" i="1">
                <a:effectLst/>
                <a:latin typeface="Alegreya Sans" panose="020B0604020202020204" charset="0"/>
              </a:rPr>
              <a:t> </a:t>
            </a:r>
            <a:r>
              <a:rPr lang="id-ID" sz="1800" b="0" i="1" err="1">
                <a:effectLst/>
                <a:latin typeface="Alegreya Sans" panose="020B0604020202020204" charset="0"/>
              </a:rPr>
              <a:t>Algorithm</a:t>
            </a:r>
            <a:r>
              <a:rPr lang="id-ID" sz="1800" b="0" i="0">
                <a:effectLst/>
                <a:latin typeface="Alegreya Sans" panose="020B0604020202020204" charset="0"/>
              </a:rPr>
              <a:t> (FA).  </a:t>
            </a:r>
            <a:r>
              <a:rPr lang="id-ID" sz="1800" b="0" i="0">
                <a:solidFill>
                  <a:srgbClr val="000000"/>
                </a:solidFill>
                <a:effectLst/>
                <a:latin typeface="Alegreya Sans" panose="020B0604020202020204" charset="0"/>
              </a:rPr>
              <a:t>FA merupakan salah satu contoh komputasi yang terinspirasi dari alam untuk mencari solusi </a:t>
            </a:r>
            <a:r>
              <a:rPr lang="id-ID" sz="1800" b="0" i="0" err="1">
                <a:solidFill>
                  <a:srgbClr val="000000"/>
                </a:solidFill>
                <a:effectLst/>
                <a:latin typeface="Alegreya Sans" panose="020B0604020202020204" charset="0"/>
              </a:rPr>
              <a:t>optimisasi</a:t>
            </a:r>
            <a:r>
              <a:rPr lang="id-ID" sz="1800" b="0" i="0">
                <a:solidFill>
                  <a:srgbClr val="000000"/>
                </a:solidFill>
                <a:effectLst/>
                <a:latin typeface="Alegreya Sans" panose="020B0604020202020204" charset="0"/>
              </a:rPr>
              <a:t> baru. </a:t>
            </a:r>
            <a:r>
              <a:rPr lang="id-ID" sz="1800" b="0" i="0">
                <a:effectLst/>
                <a:latin typeface="Alegreya Sans" panose="020B0604020202020204" charset="0"/>
              </a:rPr>
              <a:t>Contoh penerapan TSP menggunakan FA, adalah </a:t>
            </a:r>
            <a:r>
              <a:rPr lang="id-ID" sz="1800" b="0" i="0">
                <a:solidFill>
                  <a:schemeClr val="tx2">
                    <a:lumMod val="50000"/>
                  </a:schemeClr>
                </a:solidFill>
                <a:effectLst/>
                <a:latin typeface="Alegreya Sans" panose="020B0604020202020204" charset="0"/>
              </a:rPr>
              <a:t>kasus mencari rute terpendek untuk mengunjungi seluruh gedung yang ada di ITERA</a:t>
            </a:r>
            <a:r>
              <a:rPr lang="id-ID" sz="1800" b="0" i="0">
                <a:effectLst/>
                <a:latin typeface="Alegreya Sans" panose="020B0604020202020204" charset="0"/>
              </a:rPr>
              <a:t>. Dengan menggunakan TSP melalui pendekatan </a:t>
            </a:r>
            <a:r>
              <a:rPr lang="id-ID" sz="1800" b="0" i="1" err="1">
                <a:effectLst/>
                <a:latin typeface="Alegreya Sans" panose="020B0604020202020204" charset="0"/>
              </a:rPr>
              <a:t>Firefly</a:t>
            </a:r>
            <a:r>
              <a:rPr lang="id-ID" sz="1800" b="0" i="1">
                <a:effectLst/>
                <a:latin typeface="Alegreya Sans" panose="020B0604020202020204" charset="0"/>
              </a:rPr>
              <a:t> </a:t>
            </a:r>
            <a:r>
              <a:rPr lang="id-ID" sz="1800" b="0" i="1" err="1">
                <a:effectLst/>
                <a:latin typeface="Alegreya Sans" panose="020B0604020202020204" charset="0"/>
              </a:rPr>
              <a:t>Algorithm</a:t>
            </a:r>
            <a:r>
              <a:rPr lang="id-ID" sz="1800" b="0" i="0">
                <a:effectLst/>
                <a:latin typeface="Alegreya Sans" panose="020B0604020202020204" charset="0"/>
              </a:rPr>
              <a:t>, dapat dicari solusi paling optimal mengenai hal ini.  </a:t>
            </a:r>
            <a:endParaRPr sz="1800">
              <a:latin typeface="Alegreya Sans"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70" name="Google Shape;2270;p46"/>
          <p:cNvSpPr txBox="1">
            <a:spLocks noGrp="1"/>
          </p:cNvSpPr>
          <p:nvPr>
            <p:ph type="subTitle" idx="1"/>
          </p:nvPr>
        </p:nvSpPr>
        <p:spPr>
          <a:xfrm>
            <a:off x="1138336" y="1730816"/>
            <a:ext cx="6753061" cy="289128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sv-SE" sz="1800" b="0" i="0">
                <a:effectLst/>
                <a:latin typeface="Alegreya Sans" panose="020B0604020202020204" charset="0"/>
              </a:rPr>
              <a:t>ITERA merupakan perguruan tinggi baru yang memiliki luas hampir 275 Ha, dan memiliki gedung, kebun raya, embung, taman, parkiran, dan tempat lainnya.</a:t>
            </a:r>
            <a:r>
              <a:rPr lang="id-ID" sz="1800" b="0" i="0">
                <a:effectLst/>
                <a:latin typeface="Alegreya Sans" panose="020B0604020202020204" charset="0"/>
              </a:rPr>
              <a:t> </a:t>
            </a:r>
            <a:r>
              <a:rPr lang="id-ID" sz="1800">
                <a:latin typeface="Alegreya Sans" panose="020B0604020202020204" charset="0"/>
              </a:rPr>
              <a:t>J</a:t>
            </a:r>
            <a:r>
              <a:rPr lang="en-US" sz="1800" b="0" i="0" err="1">
                <a:effectLst/>
                <a:latin typeface="Alegreya Sans" panose="020B0604020202020204" charset="0"/>
              </a:rPr>
              <a:t>ika</a:t>
            </a:r>
            <a:r>
              <a:rPr lang="en-US" sz="1800" b="0" i="0">
                <a:effectLst/>
                <a:latin typeface="Alegreya Sans" panose="020B0604020202020204" charset="0"/>
              </a:rPr>
              <a:t> </a:t>
            </a:r>
            <a:r>
              <a:rPr lang="en-US" sz="1800" b="0" i="0" err="1">
                <a:effectLst/>
                <a:latin typeface="Alegreya Sans" panose="020B0604020202020204" charset="0"/>
              </a:rPr>
              <a:t>seseorang</a:t>
            </a:r>
            <a:r>
              <a:rPr lang="en-US" sz="1800" b="0" i="0">
                <a:effectLst/>
                <a:latin typeface="Alegreya Sans" panose="020B0604020202020204" charset="0"/>
              </a:rPr>
              <a:t> </a:t>
            </a:r>
            <a:r>
              <a:rPr lang="en-US" sz="1800" b="0" i="0" err="1">
                <a:effectLst/>
                <a:latin typeface="Alegreya Sans" panose="020B0604020202020204" charset="0"/>
              </a:rPr>
              <a:t>hanya</a:t>
            </a:r>
            <a:r>
              <a:rPr lang="en-US" sz="1800" b="0" i="0">
                <a:effectLst/>
                <a:latin typeface="Alegreya Sans" panose="020B0604020202020204" charset="0"/>
              </a:rPr>
              <a:t> </a:t>
            </a:r>
            <a:r>
              <a:rPr lang="en-US" sz="1800" b="0" i="0" err="1">
                <a:effectLst/>
                <a:latin typeface="Alegreya Sans" panose="020B0604020202020204" charset="0"/>
              </a:rPr>
              <a:t>mempunyai</a:t>
            </a:r>
            <a:r>
              <a:rPr lang="en-US" sz="1800" b="0" i="0">
                <a:effectLst/>
                <a:latin typeface="Alegreya Sans" panose="020B0604020202020204" charset="0"/>
              </a:rPr>
              <a:t> </a:t>
            </a:r>
            <a:r>
              <a:rPr lang="en-US" sz="1800" b="0" i="0" err="1">
                <a:effectLst/>
                <a:latin typeface="Alegreya Sans" panose="020B0604020202020204" charset="0"/>
              </a:rPr>
              <a:t>waktu</a:t>
            </a:r>
            <a:r>
              <a:rPr lang="en-US" sz="1800" b="0" i="0">
                <a:effectLst/>
                <a:latin typeface="Alegreya Sans" panose="020B0604020202020204" charset="0"/>
              </a:rPr>
              <a:t> </a:t>
            </a:r>
            <a:r>
              <a:rPr lang="en-US" sz="1800" b="0" i="0" err="1">
                <a:effectLst/>
                <a:latin typeface="Alegreya Sans" panose="020B0604020202020204" charset="0"/>
              </a:rPr>
              <a:t>satu</a:t>
            </a:r>
            <a:r>
              <a:rPr lang="en-US" sz="1800" b="0" i="0">
                <a:effectLst/>
                <a:latin typeface="Alegreya Sans" panose="020B0604020202020204" charset="0"/>
              </a:rPr>
              <a:t> </a:t>
            </a:r>
            <a:r>
              <a:rPr lang="en-US" sz="1800" b="0" i="0" err="1">
                <a:effectLst/>
                <a:latin typeface="Alegreya Sans" panose="020B0604020202020204" charset="0"/>
              </a:rPr>
              <a:t>hari</a:t>
            </a:r>
            <a:r>
              <a:rPr lang="en-US" sz="1800" b="0" i="0">
                <a:effectLst/>
                <a:latin typeface="Alegreya Sans" panose="020B0604020202020204" charset="0"/>
              </a:rPr>
              <a:t>, dan ingin </a:t>
            </a:r>
            <a:r>
              <a:rPr lang="en-US" sz="1800" b="0" i="0" err="1">
                <a:effectLst/>
                <a:latin typeface="Alegreya Sans" panose="020B0604020202020204" charset="0"/>
              </a:rPr>
              <a:t>mengelilingi</a:t>
            </a:r>
            <a:r>
              <a:rPr lang="en-US" sz="1800" b="0" i="0">
                <a:effectLst/>
                <a:latin typeface="Alegreya Sans" panose="020B0604020202020204" charset="0"/>
              </a:rPr>
              <a:t> </a:t>
            </a:r>
            <a:r>
              <a:rPr lang="en-US" sz="1800" b="0" i="0" err="1">
                <a:effectLst/>
                <a:latin typeface="Alegreya Sans" panose="020B0604020202020204" charset="0"/>
              </a:rPr>
              <a:t>seluruh</a:t>
            </a:r>
            <a:r>
              <a:rPr lang="en-US" sz="1800" b="0" i="0">
                <a:effectLst/>
                <a:latin typeface="Alegreya Sans" panose="020B0604020202020204" charset="0"/>
              </a:rPr>
              <a:t> </a:t>
            </a:r>
            <a:r>
              <a:rPr lang="en-US" sz="1800" b="0" i="0" err="1">
                <a:effectLst/>
                <a:latin typeface="Alegreya Sans" panose="020B0604020202020204" charset="0"/>
              </a:rPr>
              <a:t>gedung</a:t>
            </a:r>
            <a:r>
              <a:rPr lang="en-US" sz="1800" b="0" i="0">
                <a:effectLst/>
                <a:latin typeface="Alegreya Sans" panose="020B0604020202020204" charset="0"/>
              </a:rPr>
              <a:t> yang </a:t>
            </a:r>
            <a:r>
              <a:rPr lang="en-US" sz="1800" b="0" i="0" err="1">
                <a:effectLst/>
                <a:latin typeface="Alegreya Sans" panose="020B0604020202020204" charset="0"/>
              </a:rPr>
              <a:t>ada</a:t>
            </a:r>
            <a:r>
              <a:rPr lang="en-US" sz="1800" b="0" i="0">
                <a:effectLst/>
                <a:latin typeface="Alegreya Sans" panose="020B0604020202020204" charset="0"/>
              </a:rPr>
              <a:t>. </a:t>
            </a:r>
            <a:r>
              <a:rPr lang="en-US" sz="1800" b="0" i="0" err="1">
                <a:effectLst/>
                <a:latin typeface="Alegreya Sans" panose="020B0604020202020204" charset="0"/>
              </a:rPr>
              <a:t>Pasti</a:t>
            </a:r>
            <a:r>
              <a:rPr lang="en-US" sz="1800" b="0" i="0">
                <a:effectLst/>
                <a:latin typeface="Alegreya Sans" panose="020B0604020202020204" charset="0"/>
              </a:rPr>
              <a:t> sangat </a:t>
            </a:r>
            <a:r>
              <a:rPr lang="en-US" sz="1800" b="0" i="0" err="1">
                <a:effectLst/>
                <a:latin typeface="Alegreya Sans" panose="020B0604020202020204" charset="0"/>
              </a:rPr>
              <a:t>melelahkan</a:t>
            </a:r>
            <a:r>
              <a:rPr lang="en-US" sz="1800" b="0" i="0">
                <a:effectLst/>
                <a:latin typeface="Alegreya Sans" panose="020B0604020202020204" charset="0"/>
              </a:rPr>
              <a:t> </a:t>
            </a:r>
            <a:r>
              <a:rPr lang="en-US" sz="1800" b="0" i="0" err="1">
                <a:effectLst/>
                <a:latin typeface="Alegreya Sans" panose="020B0604020202020204" charset="0"/>
              </a:rPr>
              <a:t>jika</a:t>
            </a:r>
            <a:r>
              <a:rPr lang="en-US" sz="1800" b="0" i="0">
                <a:effectLst/>
                <a:latin typeface="Alegreya Sans" panose="020B0604020202020204" charset="0"/>
              </a:rPr>
              <a:t> </a:t>
            </a:r>
            <a:r>
              <a:rPr lang="en-US" sz="1800" b="0" i="0" err="1">
                <a:effectLst/>
                <a:latin typeface="Alegreya Sans" panose="020B0604020202020204" charset="0"/>
              </a:rPr>
              <a:t>mengunjungi</a:t>
            </a:r>
            <a:r>
              <a:rPr lang="en-US" sz="1800" b="0" i="0">
                <a:effectLst/>
                <a:latin typeface="Alegreya Sans" panose="020B0604020202020204" charset="0"/>
              </a:rPr>
              <a:t> </a:t>
            </a:r>
            <a:r>
              <a:rPr lang="en-US" sz="1800" b="0" i="0" err="1">
                <a:effectLst/>
                <a:latin typeface="Alegreya Sans" panose="020B0604020202020204" charset="0"/>
              </a:rPr>
              <a:t>seluruh</a:t>
            </a:r>
            <a:r>
              <a:rPr lang="en-US" sz="1800" b="0" i="0">
                <a:effectLst/>
                <a:latin typeface="Alegreya Sans" panose="020B0604020202020204" charset="0"/>
              </a:rPr>
              <a:t> </a:t>
            </a:r>
            <a:r>
              <a:rPr lang="en-US" sz="1800" b="0" i="0" err="1">
                <a:effectLst/>
                <a:latin typeface="Alegreya Sans" panose="020B0604020202020204" charset="0"/>
              </a:rPr>
              <a:t>gedung</a:t>
            </a:r>
            <a:r>
              <a:rPr lang="en-US" sz="1800" b="0" i="0">
                <a:effectLst/>
                <a:latin typeface="Alegreya Sans" panose="020B0604020202020204" charset="0"/>
              </a:rPr>
              <a:t> </a:t>
            </a:r>
            <a:r>
              <a:rPr lang="en-US" sz="1800" b="0" i="0" err="1">
                <a:effectLst/>
                <a:latin typeface="Alegreya Sans" panose="020B0604020202020204" charset="0"/>
              </a:rPr>
              <a:t>tanpa</a:t>
            </a:r>
            <a:r>
              <a:rPr lang="en-US" sz="1800" b="0" i="0">
                <a:effectLst/>
                <a:latin typeface="Alegreya Sans" panose="020B0604020202020204" charset="0"/>
              </a:rPr>
              <a:t> </a:t>
            </a:r>
            <a:r>
              <a:rPr lang="en-US" sz="1800" b="0" i="0" err="1">
                <a:effectLst/>
                <a:latin typeface="Alegreya Sans" panose="020B0604020202020204" charset="0"/>
              </a:rPr>
              <a:t>arah</a:t>
            </a:r>
            <a:r>
              <a:rPr lang="en-US" sz="1800" b="0" i="0">
                <a:effectLst/>
                <a:latin typeface="Alegreya Sans" panose="020B0604020202020204" charset="0"/>
              </a:rPr>
              <a:t> dan </a:t>
            </a:r>
            <a:r>
              <a:rPr lang="en-US" sz="1800" b="0" i="0" err="1">
                <a:effectLst/>
                <a:latin typeface="Alegreya Sans" panose="020B0604020202020204" charset="0"/>
              </a:rPr>
              <a:t>tanpa</a:t>
            </a:r>
            <a:r>
              <a:rPr lang="en-US" sz="1800" b="0" i="0">
                <a:effectLst/>
                <a:latin typeface="Alegreya Sans" panose="020B0604020202020204" charset="0"/>
              </a:rPr>
              <a:t> </a:t>
            </a:r>
            <a:r>
              <a:rPr lang="en-US" sz="1800" b="0" i="0" err="1">
                <a:effectLst/>
                <a:latin typeface="Alegreya Sans" panose="020B0604020202020204" charset="0"/>
              </a:rPr>
              <a:t>pola</a:t>
            </a:r>
            <a:r>
              <a:rPr lang="en-US" sz="1800" b="0" i="0">
                <a:effectLst/>
                <a:latin typeface="Alegreya Sans" panose="020B0604020202020204" charset="0"/>
              </a:rPr>
              <a:t>.  </a:t>
            </a:r>
            <a:r>
              <a:rPr lang="en-US" sz="1800" b="0" i="0" err="1">
                <a:effectLst/>
                <a:latin typeface="Alegreya Sans" panose="020B0604020202020204" charset="0"/>
              </a:rPr>
              <a:t>Menggunakan</a:t>
            </a:r>
            <a:r>
              <a:rPr lang="en-US" sz="1800" b="0" i="0">
                <a:effectLst/>
                <a:latin typeface="Alegreya Sans" panose="020B0604020202020204" charset="0"/>
              </a:rPr>
              <a:t> TSP </a:t>
            </a:r>
            <a:r>
              <a:rPr lang="en-US" sz="1800" b="0" i="0" err="1">
                <a:effectLst/>
                <a:latin typeface="Alegreya Sans" panose="020B0604020202020204" charset="0"/>
              </a:rPr>
              <a:t>melalui</a:t>
            </a:r>
            <a:r>
              <a:rPr lang="en-US" sz="1800" b="0" i="0">
                <a:effectLst/>
                <a:latin typeface="Alegreya Sans" panose="020B0604020202020204" charset="0"/>
              </a:rPr>
              <a:t> </a:t>
            </a:r>
            <a:r>
              <a:rPr lang="en-US" sz="1800" b="0" i="0" err="1">
                <a:effectLst/>
                <a:latin typeface="Alegreya Sans" panose="020B0604020202020204" charset="0"/>
              </a:rPr>
              <a:t>pendekatan</a:t>
            </a:r>
            <a:r>
              <a:rPr lang="en-US" sz="1800" b="0" i="0">
                <a:effectLst/>
                <a:latin typeface="Alegreya Sans" panose="020B0604020202020204" charset="0"/>
              </a:rPr>
              <a:t> </a:t>
            </a:r>
            <a:r>
              <a:rPr lang="en-US" sz="1800" b="0" i="1">
                <a:effectLst/>
                <a:latin typeface="Alegreya Sans" panose="020B0604020202020204" charset="0"/>
              </a:rPr>
              <a:t>Firefly Algorithm, </a:t>
            </a:r>
            <a:r>
              <a:rPr lang="en-US" sz="1800" b="0" i="0" err="1">
                <a:effectLst/>
                <a:latin typeface="Alegreya Sans" panose="020B0604020202020204" charset="0"/>
              </a:rPr>
              <a:t>kasus</a:t>
            </a:r>
            <a:r>
              <a:rPr lang="en-US" sz="1800" b="0" i="0">
                <a:effectLst/>
                <a:latin typeface="Alegreya Sans" panose="020B0604020202020204" charset="0"/>
              </a:rPr>
              <a:t> ini dapat </a:t>
            </a:r>
            <a:r>
              <a:rPr lang="en-US" sz="1800" b="0" i="0" err="1">
                <a:effectLst/>
                <a:latin typeface="Alegreya Sans" panose="020B0604020202020204" charset="0"/>
              </a:rPr>
              <a:t>diselesaikan</a:t>
            </a:r>
            <a:r>
              <a:rPr lang="en-US" sz="1800" b="0" i="0">
                <a:effectLst/>
                <a:latin typeface="Alegreya Sans" panose="020B0604020202020204" charset="0"/>
              </a:rPr>
              <a:t> dengan </a:t>
            </a:r>
            <a:r>
              <a:rPr lang="en-US" sz="1800" b="0" i="0" err="1">
                <a:effectLst/>
                <a:latin typeface="Alegreya Sans" panose="020B0604020202020204" charset="0"/>
              </a:rPr>
              <a:t>mudah</a:t>
            </a:r>
            <a:r>
              <a:rPr lang="en-US" sz="1800" b="0" i="0">
                <a:effectLst/>
                <a:latin typeface="Alegreya Sans" panose="020B0604020202020204" charset="0"/>
              </a:rPr>
              <a:t> dan </a:t>
            </a:r>
            <a:r>
              <a:rPr lang="en-US" sz="1800" b="0" i="0" err="1">
                <a:effectLst/>
                <a:latin typeface="Alegreya Sans" panose="020B0604020202020204" charset="0"/>
              </a:rPr>
              <a:t>akan</a:t>
            </a:r>
            <a:r>
              <a:rPr lang="en-US" sz="1800" b="0" i="0">
                <a:effectLst/>
                <a:latin typeface="Alegreya Sans" panose="020B0604020202020204" charset="0"/>
              </a:rPr>
              <a:t> </a:t>
            </a:r>
            <a:r>
              <a:rPr lang="en-US" sz="1800" b="0" i="0" err="1">
                <a:effectLst/>
                <a:latin typeface="Alegreya Sans" panose="020B0604020202020204" charset="0"/>
              </a:rPr>
              <a:t>didapatkan</a:t>
            </a:r>
            <a:r>
              <a:rPr lang="en-US" sz="1800" b="0" i="0">
                <a:effectLst/>
                <a:latin typeface="Alegreya Sans" panose="020B0604020202020204" charset="0"/>
              </a:rPr>
              <a:t> </a:t>
            </a:r>
            <a:r>
              <a:rPr lang="en-US" sz="1800" b="0" i="0" err="1">
                <a:effectLst/>
                <a:latin typeface="Alegreya Sans" panose="020B0604020202020204" charset="0"/>
              </a:rPr>
              <a:t>rute</a:t>
            </a:r>
            <a:r>
              <a:rPr lang="en-US" sz="1800" b="0" i="0">
                <a:effectLst/>
                <a:latin typeface="Alegreya Sans" panose="020B0604020202020204" charset="0"/>
              </a:rPr>
              <a:t> paling </a:t>
            </a:r>
            <a:r>
              <a:rPr lang="en-US" sz="1800" b="0" i="0" err="1">
                <a:effectLst/>
                <a:latin typeface="Alegreya Sans" panose="020B0604020202020204" charset="0"/>
              </a:rPr>
              <a:t>pendek</a:t>
            </a:r>
            <a:r>
              <a:rPr lang="en-US" sz="1800" b="0" i="0">
                <a:effectLst/>
                <a:latin typeface="Alegreya Sans" panose="020B0604020202020204" charset="0"/>
              </a:rPr>
              <a:t> </a:t>
            </a:r>
            <a:r>
              <a:rPr lang="en-US" sz="1800" b="0" i="0" err="1">
                <a:effectLst/>
                <a:latin typeface="Alegreya Sans" panose="020B0604020202020204" charset="0"/>
              </a:rPr>
              <a:t>sehingga</a:t>
            </a:r>
            <a:r>
              <a:rPr lang="en-US" sz="1800" b="0" i="0">
                <a:effectLst/>
                <a:latin typeface="Alegreya Sans" panose="020B0604020202020204" charset="0"/>
              </a:rPr>
              <a:t> </a:t>
            </a:r>
            <a:r>
              <a:rPr lang="en-US" sz="1800" b="0" i="0" err="1">
                <a:effectLst/>
                <a:latin typeface="Alegreya Sans" panose="020B0604020202020204" charset="0"/>
              </a:rPr>
              <a:t>sesorang</a:t>
            </a:r>
            <a:r>
              <a:rPr lang="en-US" sz="1800" b="0" i="0">
                <a:effectLst/>
                <a:latin typeface="Alegreya Sans" panose="020B0604020202020204" charset="0"/>
              </a:rPr>
              <a:t> dapat </a:t>
            </a:r>
            <a:r>
              <a:rPr lang="en-US" sz="1800" b="0" i="0" err="1">
                <a:effectLst/>
                <a:latin typeface="Alegreya Sans" panose="020B0604020202020204" charset="0"/>
              </a:rPr>
              <a:t>mengunjungi</a:t>
            </a:r>
            <a:r>
              <a:rPr lang="en-US" sz="1800" b="0" i="0">
                <a:effectLst/>
                <a:latin typeface="Alegreya Sans" panose="020B0604020202020204" charset="0"/>
              </a:rPr>
              <a:t> </a:t>
            </a:r>
            <a:r>
              <a:rPr lang="en-US" sz="1800" b="0" i="0" err="1">
                <a:effectLst/>
                <a:latin typeface="Alegreya Sans" panose="020B0604020202020204" charset="0"/>
              </a:rPr>
              <a:t>seluruh</a:t>
            </a:r>
            <a:r>
              <a:rPr lang="en-US" sz="1800" b="0" i="0">
                <a:effectLst/>
                <a:latin typeface="Alegreya Sans" panose="020B0604020202020204" charset="0"/>
              </a:rPr>
              <a:t> </a:t>
            </a:r>
            <a:r>
              <a:rPr lang="en-US" sz="1800" b="0" i="0" err="1">
                <a:effectLst/>
                <a:latin typeface="Alegreya Sans" panose="020B0604020202020204" charset="0"/>
              </a:rPr>
              <a:t>titik</a:t>
            </a:r>
            <a:r>
              <a:rPr lang="en-US" sz="1800" b="0" i="0">
                <a:effectLst/>
                <a:latin typeface="Alegreya Sans" panose="020B0604020202020204" charset="0"/>
              </a:rPr>
              <a:t> yang </a:t>
            </a:r>
            <a:r>
              <a:rPr lang="en-US" sz="1800" b="0" i="0" err="1">
                <a:effectLst/>
                <a:latin typeface="Alegreya Sans" panose="020B0604020202020204" charset="0"/>
              </a:rPr>
              <a:t>ada</a:t>
            </a:r>
            <a:r>
              <a:rPr lang="en-US" sz="1800" b="0" i="0">
                <a:effectLst/>
                <a:latin typeface="Alegreya Sans" panose="020B0604020202020204" charset="0"/>
              </a:rPr>
              <a:t>.</a:t>
            </a:r>
            <a:endParaRPr sz="1800">
              <a:latin typeface="Alegreya Sans" panose="020B0604020202020204" charset="0"/>
            </a:endParaRPr>
          </a:p>
        </p:txBody>
      </p:sp>
      <p:sp>
        <p:nvSpPr>
          <p:cNvPr id="4" name="Google Shape;2263;p45">
            <a:extLst>
              <a:ext uri="{FF2B5EF4-FFF2-40B4-BE49-F238E27FC236}">
                <a16:creationId xmlns:a16="http://schemas.microsoft.com/office/drawing/2014/main" id="{340BD78A-47C4-448C-B085-5FC5ACE4E334}"/>
              </a:ext>
            </a:extLst>
          </p:cNvPr>
          <p:cNvSpPr txBox="1">
            <a:spLocks noGrp="1"/>
          </p:cNvSpPr>
          <p:nvPr>
            <p:ph type="title"/>
          </p:nvPr>
        </p:nvSpPr>
        <p:spPr>
          <a:xfrm>
            <a:off x="1138336" y="841092"/>
            <a:ext cx="3851700" cy="7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4000"/>
              <a:t>Masalah</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E7178C-C001-05B3-6475-63E1564D1534}"/>
              </a:ext>
            </a:extLst>
          </p:cNvPr>
          <p:cNvPicPr>
            <a:picLocks noChangeAspect="1"/>
          </p:cNvPicPr>
          <p:nvPr/>
        </p:nvPicPr>
        <p:blipFill>
          <a:blip r:embed="rId2"/>
          <a:stretch>
            <a:fillRect/>
          </a:stretch>
        </p:blipFill>
        <p:spPr>
          <a:xfrm>
            <a:off x="1213238" y="1470771"/>
            <a:ext cx="4607983" cy="2846107"/>
          </a:xfrm>
          <a:prstGeom prst="rect">
            <a:avLst/>
          </a:prstGeom>
        </p:spPr>
      </p:pic>
      <p:sp>
        <p:nvSpPr>
          <p:cNvPr id="7" name="Google Shape;2275;p47">
            <a:extLst>
              <a:ext uri="{FF2B5EF4-FFF2-40B4-BE49-F238E27FC236}">
                <a16:creationId xmlns:a16="http://schemas.microsoft.com/office/drawing/2014/main" id="{33FBDD5D-859F-EF8A-A237-23BD82993E43}"/>
              </a:ext>
            </a:extLst>
          </p:cNvPr>
          <p:cNvSpPr txBox="1">
            <a:spLocks noGrp="1"/>
          </p:cNvSpPr>
          <p:nvPr>
            <p:ph type="title"/>
          </p:nvPr>
        </p:nvSpPr>
        <p:spPr>
          <a:xfrm>
            <a:off x="1110972" y="728651"/>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600"/>
              <a:t>Masalah</a:t>
            </a:r>
            <a:endParaRPr sz="3600"/>
          </a:p>
        </p:txBody>
      </p:sp>
      <p:sp>
        <p:nvSpPr>
          <p:cNvPr id="9" name="Google Shape;2275;p47">
            <a:extLst>
              <a:ext uri="{FF2B5EF4-FFF2-40B4-BE49-F238E27FC236}">
                <a16:creationId xmlns:a16="http://schemas.microsoft.com/office/drawing/2014/main" id="{C93549E3-D9AE-B584-530D-EEAC7E13C484}"/>
              </a:ext>
            </a:extLst>
          </p:cNvPr>
          <p:cNvSpPr txBox="1">
            <a:spLocks/>
          </p:cNvSpPr>
          <p:nvPr/>
        </p:nvSpPr>
        <p:spPr>
          <a:xfrm>
            <a:off x="6054524" y="1448308"/>
            <a:ext cx="18762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1pPr>
            <a:lvl2pPr marR="0" lvl="1"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2pPr>
            <a:lvl3pPr marR="0" lvl="2"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3pPr>
            <a:lvl4pPr marR="0" lvl="3"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4pPr>
            <a:lvl5pPr marR="0" lvl="4"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5pPr>
            <a:lvl6pPr marR="0" lvl="5"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6pPr>
            <a:lvl7pPr marR="0" lvl="6"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7pPr>
            <a:lvl8pPr marR="0" lvl="7"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8pPr>
            <a:lvl9pPr marR="0" lvl="8"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9pPr>
          </a:lstStyle>
          <a:p>
            <a:pPr algn="l"/>
            <a:r>
              <a:rPr lang="en-US" sz="3600">
                <a:solidFill>
                  <a:srgbClr val="002060"/>
                </a:solidFill>
              </a:rPr>
              <a:t>24 </a:t>
            </a:r>
            <a:r>
              <a:rPr lang="en-US" sz="3600" err="1">
                <a:solidFill>
                  <a:srgbClr val="002060"/>
                </a:solidFill>
              </a:rPr>
              <a:t>Titik</a:t>
            </a:r>
            <a:endParaRPr lang="id-ID" sz="3600">
              <a:solidFill>
                <a:srgbClr val="002060"/>
              </a:solidFill>
            </a:endParaRPr>
          </a:p>
        </p:txBody>
      </p:sp>
      <p:sp>
        <p:nvSpPr>
          <p:cNvPr id="11" name="Google Shape;2275;p47">
            <a:extLst>
              <a:ext uri="{FF2B5EF4-FFF2-40B4-BE49-F238E27FC236}">
                <a16:creationId xmlns:a16="http://schemas.microsoft.com/office/drawing/2014/main" id="{B1BE9936-59F5-3792-1553-947450770400}"/>
              </a:ext>
            </a:extLst>
          </p:cNvPr>
          <p:cNvSpPr txBox="1">
            <a:spLocks/>
          </p:cNvSpPr>
          <p:nvPr/>
        </p:nvSpPr>
        <p:spPr>
          <a:xfrm>
            <a:off x="6054524" y="2021008"/>
            <a:ext cx="18762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1pPr>
            <a:lvl2pPr marR="0" lvl="1"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2pPr>
            <a:lvl3pPr marR="0" lvl="2"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3pPr>
            <a:lvl4pPr marR="0" lvl="3"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4pPr>
            <a:lvl5pPr marR="0" lvl="4"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5pPr>
            <a:lvl6pPr marR="0" lvl="5"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6pPr>
            <a:lvl7pPr marR="0" lvl="6"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7pPr>
            <a:lvl8pPr marR="0" lvl="7"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8pPr>
            <a:lvl9pPr marR="0" lvl="8"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9pPr>
          </a:lstStyle>
          <a:p>
            <a:pPr algn="l"/>
            <a:r>
              <a:rPr lang="en-US" sz="3600">
                <a:solidFill>
                  <a:srgbClr val="002060"/>
                </a:solidFill>
              </a:rPr>
              <a:t>275 Ha</a:t>
            </a:r>
            <a:endParaRPr lang="id-ID" sz="3600">
              <a:solidFill>
                <a:srgbClr val="002060"/>
              </a:solidFill>
            </a:endParaRPr>
          </a:p>
        </p:txBody>
      </p:sp>
      <p:sp>
        <p:nvSpPr>
          <p:cNvPr id="13" name="Google Shape;2275;p47">
            <a:extLst>
              <a:ext uri="{FF2B5EF4-FFF2-40B4-BE49-F238E27FC236}">
                <a16:creationId xmlns:a16="http://schemas.microsoft.com/office/drawing/2014/main" id="{25F99218-459E-C8A0-488F-AEF1B83A1671}"/>
              </a:ext>
            </a:extLst>
          </p:cNvPr>
          <p:cNvSpPr txBox="1">
            <a:spLocks/>
          </p:cNvSpPr>
          <p:nvPr/>
        </p:nvSpPr>
        <p:spPr>
          <a:xfrm>
            <a:off x="6054524" y="2607474"/>
            <a:ext cx="18762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1pPr>
            <a:lvl2pPr marR="0" lvl="1"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2pPr>
            <a:lvl3pPr marR="0" lvl="2"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3pPr>
            <a:lvl4pPr marR="0" lvl="3"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4pPr>
            <a:lvl5pPr marR="0" lvl="4"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5pPr>
            <a:lvl6pPr marR="0" lvl="5"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6pPr>
            <a:lvl7pPr marR="0" lvl="6"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7pPr>
            <a:lvl8pPr marR="0" lvl="7"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8pPr>
            <a:lvl9pPr marR="0" lvl="8" algn="ctr" rtl="0">
              <a:lnSpc>
                <a:spcPct val="100000"/>
              </a:lnSpc>
              <a:spcBef>
                <a:spcPts val="0"/>
              </a:spcBef>
              <a:spcAft>
                <a:spcPts val="0"/>
              </a:spcAft>
              <a:buClr>
                <a:schemeClr val="dk1"/>
              </a:buClr>
              <a:buSzPts val="2000"/>
              <a:buFont typeface="Kanit"/>
              <a:buNone/>
              <a:defRPr sz="2000" b="0" i="0" u="none" strike="noStrike" cap="none">
                <a:solidFill>
                  <a:schemeClr val="dk1"/>
                </a:solidFill>
                <a:latin typeface="Kanit"/>
                <a:ea typeface="Kanit"/>
                <a:cs typeface="Kanit"/>
                <a:sym typeface="Kanit"/>
              </a:defRPr>
            </a:lvl9pPr>
          </a:lstStyle>
          <a:p>
            <a:pPr algn="l"/>
            <a:r>
              <a:rPr lang="en-US" err="1">
                <a:solidFill>
                  <a:srgbClr val="002060"/>
                </a:solidFill>
              </a:rPr>
              <a:t>Mengelilingi</a:t>
            </a:r>
            <a:r>
              <a:rPr lang="en-US">
                <a:solidFill>
                  <a:srgbClr val="002060"/>
                </a:solidFill>
              </a:rPr>
              <a:t> </a:t>
            </a:r>
            <a:r>
              <a:rPr lang="en-US" err="1">
                <a:solidFill>
                  <a:srgbClr val="002060"/>
                </a:solidFill>
              </a:rPr>
              <a:t>seluruhnya</a:t>
            </a:r>
            <a:r>
              <a:rPr lang="en-US">
                <a:solidFill>
                  <a:srgbClr val="002060"/>
                </a:solidFill>
              </a:rPr>
              <a:t>?</a:t>
            </a:r>
            <a:endParaRPr lang="id-ID">
              <a:solidFill>
                <a:srgbClr val="002060"/>
              </a:solidFill>
            </a:endParaRPr>
          </a:p>
        </p:txBody>
      </p:sp>
    </p:spTree>
    <p:extLst>
      <p:ext uri="{BB962C8B-B14F-4D97-AF65-F5344CB8AC3E}">
        <p14:creationId xmlns:p14="http://schemas.microsoft.com/office/powerpoint/2010/main" val="124519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4"/>
        <p:cNvGrpSpPr/>
        <p:nvPr/>
      </p:nvGrpSpPr>
      <p:grpSpPr>
        <a:xfrm>
          <a:off x="0" y="0"/>
          <a:ext cx="0" cy="0"/>
          <a:chOff x="0" y="0"/>
          <a:chExt cx="0" cy="0"/>
        </a:xfrm>
      </p:grpSpPr>
      <p:sp>
        <p:nvSpPr>
          <p:cNvPr id="2275" name="Google Shape;2275;p47"/>
          <p:cNvSpPr txBox="1">
            <a:spLocks noGrp="1"/>
          </p:cNvSpPr>
          <p:nvPr>
            <p:ph type="title"/>
          </p:nvPr>
        </p:nvSpPr>
        <p:spPr>
          <a:xfrm>
            <a:off x="784401" y="587136"/>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t>Deskripsi Data</a:t>
            </a:r>
            <a:endParaRPr/>
          </a:p>
        </p:txBody>
      </p:sp>
      <p:sp>
        <p:nvSpPr>
          <p:cNvPr id="2276" name="Google Shape;2276;p47"/>
          <p:cNvSpPr txBox="1">
            <a:spLocks noGrp="1"/>
          </p:cNvSpPr>
          <p:nvPr>
            <p:ph type="body" idx="1"/>
          </p:nvPr>
        </p:nvSpPr>
        <p:spPr>
          <a:xfrm>
            <a:off x="784401" y="1475628"/>
            <a:ext cx="5082999" cy="21922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a:latin typeface="Alegreya Sans" panose="020B0604020202020204" charset="0"/>
              </a:rPr>
              <a:t>Dengan </a:t>
            </a:r>
            <a:r>
              <a:rPr err="1">
                <a:latin typeface="Alegreya Sans" panose="020B0604020202020204" charset="0"/>
              </a:rPr>
              <a:t>menggunakan</a:t>
            </a:r>
            <a:r>
              <a:rPr>
                <a:latin typeface="Alegreya Sans" panose="020B0604020202020204" charset="0"/>
              </a:rPr>
              <a:t> Google Maps kami melakukan </a:t>
            </a:r>
            <a:r>
              <a:rPr err="1">
                <a:latin typeface="Alegreya Sans" panose="020B0604020202020204" charset="0"/>
              </a:rPr>
              <a:t>penandaan</a:t>
            </a:r>
            <a:r>
              <a:rPr>
                <a:latin typeface="Alegreya Sans" panose="020B0604020202020204" charset="0"/>
              </a:rPr>
              <a:t> </a:t>
            </a:r>
            <a:r>
              <a:rPr err="1">
                <a:latin typeface="Alegreya Sans" panose="020B0604020202020204" charset="0"/>
              </a:rPr>
              <a:t>sebanyak</a:t>
            </a:r>
            <a:r>
              <a:rPr>
                <a:latin typeface="Alegreya Sans" panose="020B0604020202020204" charset="0"/>
              </a:rPr>
              <a:t> 24 </a:t>
            </a:r>
            <a:r>
              <a:rPr err="1">
                <a:latin typeface="Alegreya Sans" panose="020B0604020202020204" charset="0"/>
              </a:rPr>
              <a:t>titik</a:t>
            </a:r>
            <a:r>
              <a:rPr>
                <a:latin typeface="Alegreya Sans" panose="020B0604020202020204" charset="0"/>
              </a:rPr>
              <a:t> </a:t>
            </a:r>
            <a:r>
              <a:rPr lang="id-ID" b="0" i="0">
                <a:solidFill>
                  <a:srgbClr val="000000"/>
                </a:solidFill>
                <a:effectLst/>
                <a:latin typeface="Alegreya Sans" panose="020B0604020202020204" charset="0"/>
              </a:rPr>
              <a:t>yang tersebar dari gerbang, masjid, gedung perkuliahan, laboratorium, dan gedung lainnya. Setelah dilakukan didapatkan </a:t>
            </a:r>
            <a:r>
              <a:rPr lang="en-US" b="0" i="0">
                <a:solidFill>
                  <a:srgbClr val="000000"/>
                </a:solidFill>
                <a:effectLst/>
                <a:latin typeface="Alegreya Sans" panose="020B0604020202020204" charset="0"/>
              </a:rPr>
              <a:t>data Latitude dan Longitude masing-masing </a:t>
            </a:r>
            <a:r>
              <a:rPr lang="en-US" b="0" i="0" err="1">
                <a:solidFill>
                  <a:srgbClr val="000000"/>
                </a:solidFill>
                <a:effectLst/>
                <a:latin typeface="Alegreya Sans" panose="020B0604020202020204" charset="0"/>
              </a:rPr>
              <a:t>titik</a:t>
            </a:r>
            <a:r>
              <a:rPr lang="id-ID">
                <a:solidFill>
                  <a:srgbClr val="000000"/>
                </a:solidFill>
                <a:latin typeface="Alegreya Sans" panose="020B0604020202020204" charset="0"/>
              </a:rPr>
              <a:t> dan dilakukan data dari </a:t>
            </a:r>
            <a:r>
              <a:rPr lang="id-ID" i="1">
                <a:solidFill>
                  <a:srgbClr val="000000"/>
                </a:solidFill>
                <a:latin typeface="Alegreya Sans" panose="020B0604020202020204" charset="0"/>
              </a:rPr>
              <a:t>.</a:t>
            </a:r>
            <a:r>
              <a:rPr lang="id-ID" i="1" err="1">
                <a:solidFill>
                  <a:srgbClr val="000000"/>
                </a:solidFill>
                <a:latin typeface="Alegreya Sans" panose="020B0604020202020204" charset="0"/>
              </a:rPr>
              <a:t>kml</a:t>
            </a:r>
            <a:r>
              <a:rPr lang="id-ID" i="1">
                <a:solidFill>
                  <a:srgbClr val="000000"/>
                </a:solidFill>
                <a:latin typeface="Alegreya Sans" panose="020B0604020202020204" charset="0"/>
              </a:rPr>
              <a:t> </a:t>
            </a:r>
            <a:r>
              <a:rPr lang="id-ID">
                <a:solidFill>
                  <a:srgbClr val="000000"/>
                </a:solidFill>
                <a:latin typeface="Alegreya Sans" panose="020B0604020202020204" charset="0"/>
              </a:rPr>
              <a:t>menjadi</a:t>
            </a:r>
            <a:r>
              <a:rPr lang="id-ID" i="1">
                <a:solidFill>
                  <a:srgbClr val="000000"/>
                </a:solidFill>
                <a:latin typeface="Alegreya Sans" panose="020B0604020202020204" charset="0"/>
              </a:rPr>
              <a:t> .</a:t>
            </a:r>
            <a:r>
              <a:rPr lang="id-ID" i="1" err="1">
                <a:solidFill>
                  <a:srgbClr val="000000"/>
                </a:solidFill>
                <a:latin typeface="Alegreya Sans" panose="020B0604020202020204" charset="0"/>
              </a:rPr>
              <a:t>csv</a:t>
            </a:r>
            <a:r>
              <a:rPr lang="id-ID" i="1">
                <a:solidFill>
                  <a:srgbClr val="000000"/>
                </a:solidFill>
                <a:latin typeface="Alegreya Sans" panose="020B0604020202020204" charset="0"/>
              </a:rPr>
              <a:t> .</a:t>
            </a:r>
            <a:endParaRPr>
              <a:latin typeface="Alegreya Sans"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4"/>
        <p:cNvGrpSpPr/>
        <p:nvPr/>
      </p:nvGrpSpPr>
      <p:grpSpPr>
        <a:xfrm>
          <a:off x="0" y="0"/>
          <a:ext cx="0" cy="0"/>
          <a:chOff x="0" y="0"/>
          <a:chExt cx="0" cy="0"/>
        </a:xfrm>
      </p:grpSpPr>
      <p:pic>
        <p:nvPicPr>
          <p:cNvPr id="5" name="Gambar 4">
            <a:extLst>
              <a:ext uri="{FF2B5EF4-FFF2-40B4-BE49-F238E27FC236}">
                <a16:creationId xmlns:a16="http://schemas.microsoft.com/office/drawing/2014/main" id="{7285C47F-F5B9-4103-A765-E9CFA74AE52D}"/>
              </a:ext>
            </a:extLst>
          </p:cNvPr>
          <p:cNvPicPr>
            <a:picLocks noChangeAspect="1"/>
          </p:cNvPicPr>
          <p:nvPr/>
        </p:nvPicPr>
        <p:blipFill>
          <a:blip r:embed="rId3"/>
          <a:stretch>
            <a:fillRect/>
          </a:stretch>
        </p:blipFill>
        <p:spPr>
          <a:xfrm>
            <a:off x="237994" y="1240077"/>
            <a:ext cx="7853819" cy="3157263"/>
          </a:xfrm>
          <a:prstGeom prst="rect">
            <a:avLst/>
          </a:prstGeom>
        </p:spPr>
      </p:pic>
      <p:sp>
        <p:nvSpPr>
          <p:cNvPr id="2275" name="Google Shape;2275;p47"/>
          <p:cNvSpPr txBox="1">
            <a:spLocks noGrp="1"/>
          </p:cNvSpPr>
          <p:nvPr>
            <p:ph type="title"/>
          </p:nvPr>
        </p:nvSpPr>
        <p:spPr>
          <a:xfrm>
            <a:off x="606992" y="532707"/>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t>Deskripsi Data</a:t>
            </a:r>
            <a:endParaRPr/>
          </a:p>
        </p:txBody>
      </p:sp>
    </p:spTree>
    <p:extLst>
      <p:ext uri="{BB962C8B-B14F-4D97-AF65-F5344CB8AC3E}">
        <p14:creationId xmlns:p14="http://schemas.microsoft.com/office/powerpoint/2010/main" val="70936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8" name="Google Shape;2408;p55"/>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t>Metode</a:t>
            </a:r>
            <a:endParaRPr/>
          </a:p>
        </p:txBody>
      </p:sp>
      <p:pic>
        <p:nvPicPr>
          <p:cNvPr id="3" name="Gambar 2">
            <a:extLst>
              <a:ext uri="{FF2B5EF4-FFF2-40B4-BE49-F238E27FC236}">
                <a16:creationId xmlns:a16="http://schemas.microsoft.com/office/drawing/2014/main" id="{D6F97415-0B11-4C1C-9E86-E1867B747E88}"/>
              </a:ext>
            </a:extLst>
          </p:cNvPr>
          <p:cNvPicPr>
            <a:picLocks noChangeAspect="1"/>
          </p:cNvPicPr>
          <p:nvPr/>
        </p:nvPicPr>
        <p:blipFill>
          <a:blip r:embed="rId3"/>
          <a:stretch>
            <a:fillRect/>
          </a:stretch>
        </p:blipFill>
        <p:spPr>
          <a:xfrm>
            <a:off x="856676" y="1308179"/>
            <a:ext cx="4354151" cy="2877870"/>
          </a:xfrm>
          <a:prstGeom prst="rect">
            <a:avLst/>
          </a:prstGeom>
        </p:spPr>
      </p:pic>
      <p:pic>
        <p:nvPicPr>
          <p:cNvPr id="1026" name="Picture 2" descr="Flow chart of implementation of Firefly algorithm | Download Scientific  Diagram">
            <a:extLst>
              <a:ext uri="{FF2B5EF4-FFF2-40B4-BE49-F238E27FC236}">
                <a16:creationId xmlns:a16="http://schemas.microsoft.com/office/drawing/2014/main" id="{C5D63F6D-AF46-4592-9462-77F17EA75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1067" y="1308179"/>
            <a:ext cx="1903957" cy="2877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ath Subject for High School - 10th Grade: Angles and Lines by Slidesgo">
  <a:themeElements>
    <a:clrScheme name="Simple Light">
      <a:dk1>
        <a:srgbClr val="000000"/>
      </a:dk1>
      <a:lt1>
        <a:srgbClr val="FFFFFF"/>
      </a:lt1>
      <a:dk2>
        <a:srgbClr val="FAFAFA"/>
      </a:dk2>
      <a:lt2>
        <a:srgbClr val="FFBC00"/>
      </a:lt2>
      <a:accent1>
        <a:srgbClr val="181839"/>
      </a:accent1>
      <a:accent2>
        <a:srgbClr val="C9C9C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21</Slides>
  <Notes>11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Math Subject for High School - 10th Grade: Angles and Lines by Slidesgo</vt:lpstr>
      <vt:lpstr>APLIKASI FIREFLY ALGORITHM UNTUK PEMECAHAN MASALAH TRAVELING SALESMAN PROBLEM :  GEDUNG KAMPUS INSTITUT TEKNOLOGI SUMATERA</vt:lpstr>
      <vt:lpstr>Table of contents</vt:lpstr>
      <vt:lpstr>PowerPoint Presentation</vt:lpstr>
      <vt:lpstr>Latar Belakang</vt:lpstr>
      <vt:lpstr>Masalah</vt:lpstr>
      <vt:lpstr>Masalah</vt:lpstr>
      <vt:lpstr>Deskripsi Data</vt:lpstr>
      <vt:lpstr>Deskripsi Data</vt:lpstr>
      <vt:lpstr>Metode</vt:lpstr>
      <vt:lpstr>Pemodelan Individu</vt:lpstr>
      <vt:lpstr>Hasil dan Analisis </vt:lpstr>
      <vt:lpstr>1. Solusi terbaik, parameter terbaik, dan iterasi berhenti</vt:lpstr>
      <vt:lpstr>PowerPoint Presentation</vt:lpstr>
      <vt:lpstr>c.Iterasi Berhenti Dari percobaan memvariasikan parameter maksimal generasi, penulis mencoba memvisualisasikan, dan didapatkan kesimpulan bahwa generasi tidak terlalu mempengaruhi jarak TSP. Terlihat meskipun kami memvariasikan maksimal generasi, jarak terendah selalu pada jarak 7.842114 KM.  </vt:lpstr>
      <vt:lpstr>2. Visualisasi hubungan antara parameter dan solusi terbaik.  </vt:lpstr>
      <vt:lpstr>PowerPoint Presentation</vt:lpstr>
      <vt:lpstr>PowerPoint Presentation</vt:lpstr>
      <vt:lpstr>b. Jumlah Individu Jika dilihat pada visualisasi diatas didapatkan solusi terbaik pada TSP kunang-kunang dengan merubah parameter Jumlah Individu 5, 10, 15, 20, 30, 50, 75 dan 100 di dapatkan variasi dengan solusi terbaik terdapat pada Jumlah Individu ke-8 dengan nilai individu sebesar 100. </vt:lpstr>
      <vt:lpstr>c. Maksimal Generasi Jika dilihat pada visualisasi diatas didapatkan solusi terbaik pada TSP kunang-kunang dengan merubah parameter Jumlah maksimal generasi 1, 2, 3, 5, 10, 15, 20 dan 50 di dapatkan variasi dengan solusi terbaik terdapat pada Jumlah maksimal generasi 1-7 dengan nilai maksimal generasi sebesar 20. </vt:lpstr>
      <vt:lpstr>Kesimpulan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Subject for High School</dc:title>
  <dc:creator>Alfian Dwi Kurnia</dc:creator>
  <cp:revision>1</cp:revision>
  <dcterms:modified xsi:type="dcterms:W3CDTF">2022-05-07T09:02:35Z</dcterms:modified>
</cp:coreProperties>
</file>