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845C-0C9B-4C1F-84BC-B698CD2128D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4CF7-3054-4F00-BEF6-BA594774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IDiCare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Dimas Yoan </a:t>
            </a:r>
            <a:r>
              <a:rPr lang="en-US" dirty="0" err="1" smtClean="0"/>
              <a:t>Shailendra</a:t>
            </a:r>
            <a:r>
              <a:rPr lang="en-US" dirty="0" smtClean="0"/>
              <a:t>	</a:t>
            </a:r>
            <a:r>
              <a:rPr lang="en-US" dirty="0" smtClean="0"/>
              <a:t>5112100162</a:t>
            </a:r>
          </a:p>
          <a:p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Azizah</a:t>
            </a:r>
            <a:r>
              <a:rPr lang="en-US" dirty="0"/>
              <a:t>	</a:t>
            </a:r>
            <a:r>
              <a:rPr lang="en-US" dirty="0" smtClean="0"/>
              <a:t>		5114100090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4856" y="553792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Tim : 90162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799867"/>
            <a:ext cx="10515600" cy="11365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+mj-lt"/>
              </a:rPr>
              <a:t>Adalah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aplikasi</a:t>
            </a:r>
            <a:r>
              <a:rPr lang="en-US" dirty="0" smtClean="0">
                <a:latin typeface="+mj-lt"/>
              </a:rPr>
              <a:t> web yang </a:t>
            </a:r>
            <a:r>
              <a:rPr lang="en-US" dirty="0" err="1" smtClean="0">
                <a:latin typeface="+mj-lt"/>
              </a:rPr>
              <a:t>membantu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masyarakat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memberikan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tentang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bencana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terjadi</a:t>
            </a:r>
            <a:r>
              <a:rPr lang="en-US" dirty="0" smtClean="0">
                <a:latin typeface="+mj-lt"/>
              </a:rPr>
              <a:t> di Indonesia.</a:t>
            </a:r>
          </a:p>
          <a:p>
            <a:pPr marL="0" indent="0" algn="ctr">
              <a:buNone/>
            </a:pPr>
            <a:r>
              <a:rPr lang="en-US" dirty="0" err="1" smtClean="0">
                <a:latin typeface="+mj-lt"/>
              </a:rPr>
              <a:t>Aplikasi</a:t>
            </a:r>
            <a:r>
              <a:rPr lang="en-US" dirty="0" smtClean="0">
                <a:latin typeface="+mj-lt"/>
              </a:rPr>
              <a:t> web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dimaksudkan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membantu</a:t>
            </a:r>
            <a:r>
              <a:rPr lang="en-US" dirty="0" smtClean="0">
                <a:latin typeface="+mj-lt"/>
              </a:rPr>
              <a:t> para </a:t>
            </a:r>
            <a:r>
              <a:rPr lang="en-US" dirty="0" err="1" smtClean="0">
                <a:latin typeface="+mj-lt"/>
              </a:rPr>
              <a:t>korban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memenuhi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kebutuhannya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memberi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apa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saja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dibutuhkan</a:t>
            </a:r>
            <a:r>
              <a:rPr lang="en-US" dirty="0" smtClean="0">
                <a:latin typeface="+mj-lt"/>
              </a:rPr>
              <a:t> para </a:t>
            </a:r>
            <a:r>
              <a:rPr lang="en-US" dirty="0" err="1" smtClean="0">
                <a:latin typeface="+mj-lt"/>
              </a:rPr>
              <a:t>korban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tersebut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masyarakat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luas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Sehingga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diharapkan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masyarakat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ingin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memberi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donasi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mudah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mengetahui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dibutuhkan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 algn="ctr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4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Aplikasi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menyediakan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fitur-fitur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dibagi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sesuai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ases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diantaranya</a:t>
            </a:r>
            <a:r>
              <a:rPr lang="en-US" dirty="0" smtClean="0">
                <a:latin typeface="+mj-lt"/>
              </a:rPr>
              <a:t> :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Umum</a:t>
            </a:r>
            <a:r>
              <a:rPr lang="en-US" dirty="0" smtClean="0">
                <a:latin typeface="+mj-lt"/>
              </a:rPr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Menampilkan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daftar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Menampikan</a:t>
            </a:r>
            <a:r>
              <a:rPr lang="en-US" dirty="0" smtClean="0">
                <a:latin typeface="+mj-lt"/>
              </a:rPr>
              <a:t> detail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Admin 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Log 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+mj-lt"/>
              </a:rPr>
              <a:t>Menampilkan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daftar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detail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Menambah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user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Mengelola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9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Fitur-fitur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Menampilkan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daftar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bencana</a:t>
            </a:r>
            <a:r>
              <a:rPr lang="en-US" dirty="0" smtClean="0">
                <a:latin typeface="+mj-lt"/>
              </a:rPr>
              <a:t> 	</a:t>
            </a:r>
            <a:r>
              <a:rPr lang="en-US" sz="2000" dirty="0" smtClean="0">
                <a:latin typeface="+mj-lt"/>
              </a:rPr>
              <a:t>-- </a:t>
            </a:r>
            <a:r>
              <a:rPr lang="en-US" sz="2000" dirty="0" err="1" smtClean="0">
                <a:latin typeface="+mj-lt"/>
              </a:rPr>
              <a:t>Nurul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Ditampilkan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pada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tampilan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awal</a:t>
            </a:r>
            <a:r>
              <a:rPr lang="en-US" sz="2400" dirty="0" smtClean="0">
                <a:latin typeface="+mj-lt"/>
              </a:rPr>
              <a:t> web </a:t>
            </a:r>
            <a:r>
              <a:rPr lang="en-US" sz="2400" dirty="0" err="1" smtClean="0">
                <a:latin typeface="+mj-lt"/>
              </a:rPr>
              <a:t>dibuka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 smtClean="0">
                <a:latin typeface="+mj-lt"/>
              </a:rPr>
              <a:t>Menampilkan</a:t>
            </a:r>
            <a:r>
              <a:rPr lang="en-US" dirty="0" smtClean="0">
                <a:latin typeface="+mj-lt"/>
              </a:rPr>
              <a:t> detail </a:t>
            </a:r>
            <a:r>
              <a:rPr lang="en-US" dirty="0" err="1" smtClean="0">
                <a:latin typeface="+mj-lt"/>
              </a:rPr>
              <a:t>bencana</a:t>
            </a:r>
            <a:r>
              <a:rPr lang="en-US" dirty="0" smtClean="0">
                <a:latin typeface="+mj-lt"/>
              </a:rPr>
              <a:t> 	</a:t>
            </a:r>
            <a:r>
              <a:rPr lang="en-US" sz="2000" dirty="0" smtClean="0">
                <a:latin typeface="+mj-lt"/>
              </a:rPr>
              <a:t>-- </a:t>
            </a:r>
            <a:r>
              <a:rPr lang="en-US" sz="2000" dirty="0" err="1" smtClean="0">
                <a:latin typeface="+mj-lt"/>
              </a:rPr>
              <a:t>Nurul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Ditampilkan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ketika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salah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satu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daftar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bencana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dipilih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6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1"/>
            <a:ext cx="10515600" cy="54042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Login	</a:t>
            </a:r>
            <a:r>
              <a:rPr lang="en-US" sz="2000" dirty="0" smtClean="0">
                <a:latin typeface="+mj-lt"/>
              </a:rPr>
              <a:t>--Dimas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Admin </a:t>
            </a:r>
            <a:r>
              <a:rPr lang="en-US" sz="2400" dirty="0" err="1" smtClean="0">
                <a:latin typeface="+mj-lt"/>
              </a:rPr>
              <a:t>melakukan</a:t>
            </a:r>
            <a:r>
              <a:rPr lang="en-US" sz="2400" dirty="0" smtClean="0">
                <a:latin typeface="+mj-lt"/>
              </a:rPr>
              <a:t> login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masuk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kedalam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sistem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>
                <a:latin typeface="+mj-lt"/>
              </a:rPr>
              <a:t>Menampilkan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daftar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detail </a:t>
            </a:r>
            <a:r>
              <a:rPr lang="en-US" dirty="0" err="1">
                <a:latin typeface="+mj-lt"/>
              </a:rPr>
              <a:t>bencana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Daftar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bencana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ditampilkan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setelah</a:t>
            </a:r>
            <a:r>
              <a:rPr lang="en-US" sz="2400" dirty="0" smtClean="0">
                <a:latin typeface="+mj-lt"/>
              </a:rPr>
              <a:t> admin </a:t>
            </a:r>
            <a:r>
              <a:rPr lang="en-US" sz="2400" dirty="0" err="1" smtClean="0">
                <a:latin typeface="+mj-lt"/>
              </a:rPr>
              <a:t>melakukan</a:t>
            </a:r>
            <a:r>
              <a:rPr lang="en-US" sz="2400" dirty="0" smtClean="0">
                <a:latin typeface="+mj-lt"/>
              </a:rPr>
              <a:t> login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>
                <a:latin typeface="+mj-lt"/>
              </a:rPr>
              <a:t>Menambah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user	</a:t>
            </a:r>
            <a:r>
              <a:rPr lang="en-US" sz="2000" dirty="0" smtClean="0">
                <a:latin typeface="+mj-lt"/>
              </a:rPr>
              <a:t>--</a:t>
            </a:r>
            <a:r>
              <a:rPr lang="en-US" sz="2000" dirty="0" err="1" smtClean="0">
                <a:latin typeface="+mj-lt"/>
              </a:rPr>
              <a:t>Nurul</a:t>
            </a:r>
            <a:endParaRPr lang="en-US" dirty="0" smtClean="0">
              <a:latin typeface="+mj-lt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latin typeface="+mj-lt"/>
              </a:rPr>
              <a:t>	Admin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menambahkan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ke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endParaRPr lang="en-US" sz="2800" dirty="0"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>
                <a:latin typeface="+mj-lt"/>
              </a:rPr>
              <a:t>Mengelola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bencana</a:t>
            </a:r>
            <a:r>
              <a:rPr lang="en-US" dirty="0" smtClean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--Dimas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Menambah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mengedit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mendelete</a:t>
            </a:r>
            <a:r>
              <a:rPr lang="en-US" sz="2400" dirty="0" smtClean="0">
                <a:latin typeface="+mj-lt"/>
              </a:rPr>
              <a:t> data </a:t>
            </a:r>
            <a:r>
              <a:rPr lang="en-US" sz="2400" dirty="0" err="1" smtClean="0">
                <a:latin typeface="+mj-lt"/>
              </a:rPr>
              <a:t>bencana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9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IDiCare</vt:lpstr>
      <vt:lpstr>PowerPoint Presentation</vt:lpstr>
      <vt:lpstr>PowerPoint Presentation</vt:lpstr>
      <vt:lpstr>Fitur-fitur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auto300</dc:title>
  <dc:creator>dimas yoan</dc:creator>
  <cp:lastModifiedBy>dimas yoan</cp:lastModifiedBy>
  <cp:revision>17</cp:revision>
  <dcterms:created xsi:type="dcterms:W3CDTF">2016-04-28T06:08:32Z</dcterms:created>
  <dcterms:modified xsi:type="dcterms:W3CDTF">2016-04-28T13:24:50Z</dcterms:modified>
</cp:coreProperties>
</file>