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62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IDiCare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(Indonesia Disaster Care)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9197" y="3719603"/>
            <a:ext cx="6100354" cy="1792923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Dimas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Yoan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		</a:t>
            </a: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5112100162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Nurul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Azizah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</a:t>
            </a:r>
            <a:r>
              <a:rPr lang="en-US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5114100090</a:t>
            </a:r>
          </a:p>
          <a:p>
            <a:r>
              <a:rPr lang="en-US" sz="2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Nama</a:t>
            </a:r>
            <a:r>
              <a:rPr lang="en-US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</a:rPr>
              <a:t> Tim : 90162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"/>
    </mc:Choice>
    <mc:Fallback xmlns="">
      <p:transition spd="slow" advTm="1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20081" y="0"/>
            <a:ext cx="6389914" cy="152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 smtClean="0">
                <a:latin typeface="Adobe Garamond Pro Bold" panose="02020702060506020403" pitchFamily="18" charset="0"/>
              </a:rPr>
              <a:t>IDiCare</a:t>
            </a:r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6" name="Frame 5"/>
          <p:cNvSpPr/>
          <p:nvPr/>
        </p:nvSpPr>
        <p:spPr>
          <a:xfrm>
            <a:off x="2367420" y="2217105"/>
            <a:ext cx="7985880" cy="3657602"/>
          </a:xfrm>
          <a:prstGeom prst="fram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3112" y="2006073"/>
            <a:ext cx="7708129" cy="40796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yang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membantu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tentang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bencana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terjadi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Indonesia.</a:t>
            </a:r>
          </a:p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dimaksudkan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membantu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korban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memenuhi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kebutuhannya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dibutuhkan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korban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kepada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diharapkan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ingin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mengetahui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dibutuhkan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4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"/>
    </mc:Choice>
    <mc:Fallback xmlns="">
      <p:transition spd="slow" advTm="1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dobe Garamond Pro Bold" panose="02020702060506020403" pitchFamily="18" charset="0"/>
              </a:rPr>
              <a:t>Aplikasi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menyediakan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fitur-fitur</a:t>
            </a:r>
            <a:r>
              <a:rPr lang="en-US" dirty="0" smtClean="0">
                <a:latin typeface="Adobe Garamond Pro Bold" panose="02020702060506020403" pitchFamily="18" charset="0"/>
              </a:rPr>
              <a:t> yang </a:t>
            </a:r>
            <a:r>
              <a:rPr lang="en-US" dirty="0" err="1" smtClean="0">
                <a:latin typeface="Adobe Garamond Pro Bold" panose="02020702060506020403" pitchFamily="18" charset="0"/>
              </a:rPr>
              <a:t>dibagi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sesuai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dengan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hak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akses</a:t>
            </a:r>
            <a:r>
              <a:rPr lang="en-US" dirty="0" smtClean="0">
                <a:latin typeface="Adobe Garamond Pro Bold" panose="02020702060506020403" pitchFamily="18" charset="0"/>
              </a:rPr>
              <a:t>, </a:t>
            </a:r>
            <a:r>
              <a:rPr lang="en-US" dirty="0" err="1" smtClean="0">
                <a:latin typeface="Adobe Garamond Pro Bold" panose="02020702060506020403" pitchFamily="18" charset="0"/>
              </a:rPr>
              <a:t>diantaranya</a:t>
            </a:r>
            <a:r>
              <a:rPr lang="en-US" dirty="0" smtClean="0">
                <a:latin typeface="Adobe Garamond Pro Bold" panose="02020702060506020403" pitchFamily="18" charset="0"/>
              </a:rPr>
              <a:t>: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528929" y="2016362"/>
            <a:ext cx="3531585" cy="2493007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Umum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556331" y="2016362"/>
            <a:ext cx="4967613" cy="2956142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Admin :</a:t>
            </a:r>
          </a:p>
          <a:p>
            <a:pPr marL="514350" indent="-514350">
              <a:buAutoNum type="arabicPeriod"/>
            </a:pP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Log 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Menambah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user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Mengelola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data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"/>
    </mc:Choice>
    <mc:Fallback xmlns="">
      <p:transition spd="slow" advTm="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 smtClean="0">
                <a:latin typeface="Adobe Garamond Pro Bold" panose="02020702060506020403" pitchFamily="18" charset="0"/>
              </a:rPr>
              <a:t>Fitur</a:t>
            </a:r>
            <a:r>
              <a:rPr lang="en-US" sz="6600" dirty="0" smtClean="0">
                <a:latin typeface="Adobe Garamond Pro Bold" panose="02020702060506020403" pitchFamily="18" charset="0"/>
              </a:rPr>
              <a:t> - </a:t>
            </a:r>
            <a:r>
              <a:rPr lang="en-US" sz="6600" dirty="0" err="1" smtClean="0">
                <a:latin typeface="Adobe Garamond Pro Bold" panose="02020702060506020403" pitchFamily="18" charset="0"/>
              </a:rPr>
              <a:t>fitur</a:t>
            </a:r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492054" y="1941670"/>
            <a:ext cx="4838407" cy="2059624"/>
          </a:xfrm>
          <a:prstGeom prst="horizont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Ditampilkan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pada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tampilan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awal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web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dibuka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029786" y="3674234"/>
            <a:ext cx="4859802" cy="2177928"/>
          </a:xfrm>
          <a:prstGeom prst="horizont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Ditampilkan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ketika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salah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satu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dipilih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 rot="1836017">
            <a:off x="316312" y="266323"/>
            <a:ext cx="2738254" cy="2541721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Login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/>
              <a:t>Admin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21015567">
            <a:off x="762224" y="2359839"/>
            <a:ext cx="5168764" cy="2391065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Menampilkan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daftar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detail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bencana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admin </a:t>
            </a:r>
            <a:r>
              <a:rPr lang="en-US" dirty="0" err="1"/>
              <a:t>melakukan</a:t>
            </a:r>
            <a:r>
              <a:rPr lang="en-US" dirty="0"/>
              <a:t> login</a:t>
            </a:r>
          </a:p>
        </p:txBody>
      </p:sp>
      <p:sp>
        <p:nvSpPr>
          <p:cNvPr id="7" name="Right Arrow 6"/>
          <p:cNvSpPr/>
          <p:nvPr/>
        </p:nvSpPr>
        <p:spPr>
          <a:xfrm rot="842235">
            <a:off x="5461212" y="777845"/>
            <a:ext cx="2950303" cy="2323971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Menambah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user</a:t>
            </a:r>
            <a:endParaRPr lang="en-US" sz="2000" dirty="0" smtClean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user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0464564">
            <a:off x="8197805" y="1860454"/>
            <a:ext cx="3607499" cy="2217776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Mengelola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bencana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 smtClean="0"/>
              <a:t>Menambah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mendelete</a:t>
            </a:r>
            <a:r>
              <a:rPr lang="en-US" dirty="0"/>
              <a:t> data </a:t>
            </a:r>
            <a:r>
              <a:rPr lang="en-US" dirty="0" err="1"/>
              <a:t>bencana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38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699802" y="365126"/>
            <a:ext cx="7653997" cy="132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 smtClean="0">
                <a:latin typeface="Adobe Garamond Pro Bold" panose="02020702060506020403" pitchFamily="18" charset="0"/>
              </a:rPr>
              <a:t>Pembagian</a:t>
            </a:r>
            <a:r>
              <a:rPr lang="en-US" sz="6600" dirty="0" smtClean="0">
                <a:latin typeface="Adobe Garamond Pro Bold" panose="02020702060506020403" pitchFamily="18" charset="0"/>
              </a:rPr>
              <a:t> </a:t>
            </a:r>
            <a:r>
              <a:rPr lang="en-US" sz="6600" dirty="0" err="1" smtClean="0">
                <a:latin typeface="Adobe Garamond Pro Bold" panose="02020702060506020403" pitchFamily="18" charset="0"/>
              </a:rPr>
              <a:t>Kerja</a:t>
            </a:r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968214" y="1803421"/>
            <a:ext cx="2558586" cy="4116791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Dimas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S:</a:t>
            </a: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-Login</a:t>
            </a: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Mengelola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data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8929805" y="1803421"/>
            <a:ext cx="2558586" cy="4116791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Nurul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Azizah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Menambah</a:t>
            </a:r>
            <a:r>
              <a:rPr lang="en-US" sz="2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user</a:t>
            </a:r>
            <a:endParaRPr lang="en-US" sz="2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6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2065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  <a:t>SEKIAN</a:t>
            </a:r>
            <a:b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</a:b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  <a:t>&amp;</a:t>
            </a:r>
            <a:b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</a:b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  <a:t>TERIMAKASIH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"/>
    </mc:Choice>
    <mc:Fallback xmlns="">
      <p:transition spd="slow" advTm="1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Garamond Pro Bold</vt:lpstr>
      <vt:lpstr>Arial</vt:lpstr>
      <vt:lpstr>Broadway</vt:lpstr>
      <vt:lpstr>Calibri</vt:lpstr>
      <vt:lpstr>Calibri Light</vt:lpstr>
      <vt:lpstr>Times New Roman</vt:lpstr>
      <vt:lpstr>Office Theme</vt:lpstr>
      <vt:lpstr>IDiCare (Indonesia Disaster Care)</vt:lpstr>
      <vt:lpstr>PowerPoint Presentation</vt:lpstr>
      <vt:lpstr>Aplikasi menyediakan fitur-fitur yang dibagi sesuai dengan hak akses, diantaranya:</vt:lpstr>
      <vt:lpstr>Fitur - fitur</vt:lpstr>
      <vt:lpstr>PowerPoint Presentation</vt:lpstr>
      <vt:lpstr>Pembagian Kerja</vt:lpstr>
      <vt:lpstr>SEKIAN &amp; 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TEMPAT SAMPAH APUNG PERAIRAN AIR TAWAR</dc:title>
  <dc:creator>Nurul Azizah</dc:creator>
  <cp:lastModifiedBy>dimas yoan</cp:lastModifiedBy>
  <cp:revision>25</cp:revision>
  <dcterms:created xsi:type="dcterms:W3CDTF">2016-04-27T13:43:51Z</dcterms:created>
  <dcterms:modified xsi:type="dcterms:W3CDTF">2016-04-28T14:54:54Z</dcterms:modified>
</cp:coreProperties>
</file>