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2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65" r:id="rId5"/>
    <p:sldId id="262" r:id="rId6"/>
    <p:sldId id="266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403F8-AB7E-4E30-9FEA-9E1884D8094A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3C27E-A7E8-4F63-92A2-22BF220E2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873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403F8-AB7E-4E30-9FEA-9E1884D8094A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3C27E-A7E8-4F63-92A2-22BF220E2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161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403F8-AB7E-4E30-9FEA-9E1884D8094A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3C27E-A7E8-4F63-92A2-22BF220E2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994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403F8-AB7E-4E30-9FEA-9E1884D8094A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3C27E-A7E8-4F63-92A2-22BF220E2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548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403F8-AB7E-4E30-9FEA-9E1884D8094A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3C27E-A7E8-4F63-92A2-22BF220E2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063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403F8-AB7E-4E30-9FEA-9E1884D8094A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3C27E-A7E8-4F63-92A2-22BF220E2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379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403F8-AB7E-4E30-9FEA-9E1884D8094A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3C27E-A7E8-4F63-92A2-22BF220E2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024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403F8-AB7E-4E30-9FEA-9E1884D8094A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3C27E-A7E8-4F63-92A2-22BF220E2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858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403F8-AB7E-4E30-9FEA-9E1884D8094A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3C27E-A7E8-4F63-92A2-22BF220E2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735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403F8-AB7E-4E30-9FEA-9E1884D8094A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3C27E-A7E8-4F63-92A2-22BF220E2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708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403F8-AB7E-4E30-9FEA-9E1884D8094A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3C27E-A7E8-4F63-92A2-22BF220E2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754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403F8-AB7E-4E30-9FEA-9E1884D8094A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3C27E-A7E8-4F63-92A2-22BF220E2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101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scene3d>
              <a:camera prst="orthographic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r>
              <a:rPr lang="en-US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InDiCare</a:t>
            </a:r>
            <a:r>
              <a:rPr lang="en-US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/>
            </a:r>
            <a:br>
              <a:rPr lang="en-US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</a:br>
            <a:r>
              <a:rPr lang="en-US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(Indonesia Disaster Care)</a:t>
            </a:r>
            <a:endParaRPr lang="en-US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48595" y="3719603"/>
            <a:ext cx="6100354" cy="1792923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Dimas </a:t>
            </a:r>
            <a:r>
              <a:rPr lang="en-US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Yoan</a:t>
            </a:r>
            <a:r>
              <a:rPr lang="en-US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S		</a:t>
            </a:r>
            <a:r>
              <a:rPr lang="en-US" sz="2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5112100162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/>
            <a:r>
              <a:rPr lang="en-US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Nurul</a:t>
            </a:r>
            <a:r>
              <a:rPr lang="en-US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Azizah</a:t>
            </a:r>
            <a:r>
              <a:rPr lang="en-US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		</a:t>
            </a:r>
            <a:r>
              <a:rPr lang="en-US" sz="2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5114100090</a:t>
            </a:r>
            <a:endParaRPr lang="en-US" sz="2000" dirty="0">
              <a:latin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344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34"/>
    </mc:Choice>
    <mc:Fallback xmlns="">
      <p:transition spd="slow" advTm="183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720081" y="0"/>
            <a:ext cx="6389914" cy="15202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dirty="0" err="1">
                <a:latin typeface="Adobe Garamond Pro Bold" panose="02020702060506020403" pitchFamily="18" charset="0"/>
              </a:rPr>
              <a:t>InDiCare</a:t>
            </a:r>
            <a:endParaRPr lang="en-US" sz="6600" dirty="0">
              <a:latin typeface="Adobe Garamond Pro Bold" panose="02020702060506020403" pitchFamily="18" charset="0"/>
            </a:endParaRPr>
          </a:p>
        </p:txBody>
      </p:sp>
      <p:sp>
        <p:nvSpPr>
          <p:cNvPr id="6" name="Frame 5"/>
          <p:cNvSpPr/>
          <p:nvPr/>
        </p:nvSpPr>
        <p:spPr>
          <a:xfrm>
            <a:off x="2367420" y="2217105"/>
            <a:ext cx="7985880" cy="3657602"/>
          </a:xfrm>
          <a:prstGeom prst="frame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23112" y="2006073"/>
            <a:ext cx="7708129" cy="4079665"/>
          </a:xfrm>
          <a:prstGeom prst="rect">
            <a:avLst/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n w="0"/>
                <a:solidFill>
                  <a:schemeClr val="tx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Adalah</a:t>
            </a:r>
            <a:r>
              <a:rPr lang="en-US" sz="2400" dirty="0">
                <a:ln w="0"/>
                <a:solidFill>
                  <a:schemeClr val="tx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>
                <a:ln w="0"/>
                <a:solidFill>
                  <a:schemeClr val="tx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aplikasi</a:t>
            </a:r>
            <a:r>
              <a:rPr lang="en-US" sz="2400" dirty="0">
                <a:ln w="0"/>
                <a:solidFill>
                  <a:schemeClr val="tx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web yang </a:t>
            </a:r>
            <a:r>
              <a:rPr lang="en-US" sz="2400" dirty="0" err="1">
                <a:ln w="0"/>
                <a:solidFill>
                  <a:schemeClr val="tx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membantu</a:t>
            </a:r>
            <a:r>
              <a:rPr lang="en-US" sz="2400" dirty="0">
                <a:ln w="0"/>
                <a:solidFill>
                  <a:schemeClr val="tx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>
                <a:ln w="0"/>
                <a:solidFill>
                  <a:schemeClr val="tx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masyarakat</a:t>
            </a:r>
            <a:r>
              <a:rPr lang="en-US" sz="2400" dirty="0">
                <a:ln w="0"/>
                <a:solidFill>
                  <a:schemeClr val="tx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>
                <a:ln w="0"/>
                <a:solidFill>
                  <a:schemeClr val="tx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untuk</a:t>
            </a:r>
            <a:r>
              <a:rPr lang="en-US" sz="2400" dirty="0">
                <a:ln w="0"/>
                <a:solidFill>
                  <a:schemeClr val="tx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>
                <a:ln w="0"/>
                <a:solidFill>
                  <a:schemeClr val="tx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memberikan</a:t>
            </a:r>
            <a:r>
              <a:rPr lang="en-US" sz="2400" dirty="0">
                <a:ln w="0"/>
                <a:solidFill>
                  <a:schemeClr val="tx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>
                <a:ln w="0"/>
                <a:solidFill>
                  <a:schemeClr val="tx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informasi</a:t>
            </a:r>
            <a:r>
              <a:rPr lang="en-US" sz="2400" dirty="0">
                <a:ln w="0"/>
                <a:solidFill>
                  <a:schemeClr val="tx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>
                <a:ln w="0"/>
                <a:solidFill>
                  <a:schemeClr val="tx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tentang</a:t>
            </a:r>
            <a:r>
              <a:rPr lang="en-US" sz="2400" dirty="0">
                <a:ln w="0"/>
                <a:solidFill>
                  <a:schemeClr val="tx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>
                <a:ln w="0"/>
                <a:solidFill>
                  <a:schemeClr val="tx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bencana</a:t>
            </a:r>
            <a:r>
              <a:rPr lang="en-US" sz="2400" dirty="0">
                <a:ln w="0"/>
                <a:solidFill>
                  <a:schemeClr val="tx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yang </a:t>
            </a:r>
            <a:r>
              <a:rPr lang="en-US" sz="2400" dirty="0" err="1">
                <a:ln w="0"/>
                <a:solidFill>
                  <a:schemeClr val="tx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terjadi</a:t>
            </a:r>
            <a:r>
              <a:rPr lang="en-US" sz="2400" dirty="0">
                <a:ln w="0"/>
                <a:solidFill>
                  <a:schemeClr val="tx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di Indonesia.</a:t>
            </a:r>
          </a:p>
          <a:p>
            <a:pPr algn="ctr"/>
            <a:r>
              <a:rPr lang="en-US" sz="2400" dirty="0" err="1">
                <a:ln w="0"/>
                <a:solidFill>
                  <a:schemeClr val="tx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Aplikasi</a:t>
            </a:r>
            <a:r>
              <a:rPr lang="en-US" sz="2400" dirty="0">
                <a:ln w="0"/>
                <a:solidFill>
                  <a:schemeClr val="tx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web </a:t>
            </a:r>
            <a:r>
              <a:rPr lang="en-US" sz="2400" dirty="0" err="1">
                <a:ln w="0"/>
                <a:solidFill>
                  <a:schemeClr val="tx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</a:t>
            </a:r>
            <a:r>
              <a:rPr lang="en-US" sz="2400" dirty="0">
                <a:ln w="0"/>
                <a:solidFill>
                  <a:schemeClr val="tx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>
                <a:ln w="0"/>
                <a:solidFill>
                  <a:schemeClr val="tx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dimaksudkan</a:t>
            </a:r>
            <a:r>
              <a:rPr lang="en-US" sz="2400" dirty="0">
                <a:ln w="0"/>
                <a:solidFill>
                  <a:schemeClr val="tx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>
                <a:ln w="0"/>
                <a:solidFill>
                  <a:schemeClr val="tx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untuk</a:t>
            </a:r>
            <a:r>
              <a:rPr lang="en-US" sz="2400" dirty="0">
                <a:ln w="0"/>
                <a:solidFill>
                  <a:schemeClr val="tx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>
                <a:ln w="0"/>
                <a:solidFill>
                  <a:schemeClr val="tx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membantu</a:t>
            </a:r>
            <a:r>
              <a:rPr lang="en-US" sz="2400" dirty="0">
                <a:ln w="0"/>
                <a:solidFill>
                  <a:schemeClr val="tx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para </a:t>
            </a:r>
            <a:r>
              <a:rPr lang="en-US" sz="2400" dirty="0" err="1">
                <a:ln w="0"/>
                <a:solidFill>
                  <a:schemeClr val="tx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korban</a:t>
            </a:r>
            <a:r>
              <a:rPr lang="en-US" sz="2400" dirty="0">
                <a:ln w="0"/>
                <a:solidFill>
                  <a:schemeClr val="tx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>
                <a:ln w="0"/>
                <a:solidFill>
                  <a:schemeClr val="tx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dalam</a:t>
            </a:r>
            <a:r>
              <a:rPr lang="en-US" sz="2400" dirty="0">
                <a:ln w="0"/>
                <a:solidFill>
                  <a:schemeClr val="tx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>
                <a:ln w="0"/>
                <a:solidFill>
                  <a:schemeClr val="tx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memenuhi</a:t>
            </a:r>
            <a:r>
              <a:rPr lang="en-US" sz="2400" dirty="0">
                <a:ln w="0"/>
                <a:solidFill>
                  <a:schemeClr val="tx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>
                <a:ln w="0"/>
                <a:solidFill>
                  <a:schemeClr val="tx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kebutuhannya</a:t>
            </a:r>
            <a:r>
              <a:rPr lang="en-US" sz="2400" dirty="0">
                <a:ln w="0"/>
                <a:solidFill>
                  <a:schemeClr val="tx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2400" dirty="0" err="1">
                <a:ln w="0"/>
                <a:solidFill>
                  <a:schemeClr val="tx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dengan</a:t>
            </a:r>
            <a:r>
              <a:rPr lang="en-US" sz="2400" dirty="0">
                <a:ln w="0"/>
                <a:solidFill>
                  <a:schemeClr val="tx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>
                <a:ln w="0"/>
                <a:solidFill>
                  <a:schemeClr val="tx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memberi</a:t>
            </a:r>
            <a:r>
              <a:rPr lang="en-US" sz="2400" dirty="0">
                <a:ln w="0"/>
                <a:solidFill>
                  <a:schemeClr val="tx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>
                <a:ln w="0"/>
                <a:solidFill>
                  <a:schemeClr val="tx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informasi</a:t>
            </a:r>
            <a:r>
              <a:rPr lang="en-US" sz="2400" dirty="0">
                <a:ln w="0"/>
                <a:solidFill>
                  <a:schemeClr val="tx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>
                <a:ln w="0"/>
                <a:solidFill>
                  <a:schemeClr val="tx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apa</a:t>
            </a:r>
            <a:r>
              <a:rPr lang="en-US" sz="2400" dirty="0">
                <a:ln w="0"/>
                <a:solidFill>
                  <a:schemeClr val="tx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>
                <a:ln w="0"/>
                <a:solidFill>
                  <a:schemeClr val="tx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saja</a:t>
            </a:r>
            <a:r>
              <a:rPr lang="en-US" sz="2400" dirty="0">
                <a:ln w="0"/>
                <a:solidFill>
                  <a:schemeClr val="tx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yang </a:t>
            </a:r>
            <a:r>
              <a:rPr lang="en-US" sz="2400" dirty="0" err="1">
                <a:ln w="0"/>
                <a:solidFill>
                  <a:schemeClr val="tx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dibutuhkan</a:t>
            </a:r>
            <a:r>
              <a:rPr lang="en-US" sz="2400" dirty="0">
                <a:ln w="0"/>
                <a:solidFill>
                  <a:schemeClr val="tx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para </a:t>
            </a:r>
            <a:r>
              <a:rPr lang="en-US" sz="2400" dirty="0" err="1">
                <a:ln w="0"/>
                <a:solidFill>
                  <a:schemeClr val="tx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korban</a:t>
            </a:r>
            <a:r>
              <a:rPr lang="en-US" sz="2400" dirty="0">
                <a:ln w="0"/>
                <a:solidFill>
                  <a:schemeClr val="tx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>
                <a:ln w="0"/>
                <a:solidFill>
                  <a:schemeClr val="tx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tersebut</a:t>
            </a:r>
            <a:r>
              <a:rPr lang="en-US" sz="2400" dirty="0">
                <a:ln w="0"/>
                <a:solidFill>
                  <a:schemeClr val="tx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>
                <a:ln w="0"/>
                <a:solidFill>
                  <a:schemeClr val="tx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kepada</a:t>
            </a:r>
            <a:r>
              <a:rPr lang="en-US" sz="2400" dirty="0">
                <a:ln w="0"/>
                <a:solidFill>
                  <a:schemeClr val="tx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>
                <a:ln w="0"/>
                <a:solidFill>
                  <a:schemeClr val="tx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masyarakat</a:t>
            </a:r>
            <a:r>
              <a:rPr lang="en-US" sz="2400" dirty="0">
                <a:ln w="0"/>
                <a:solidFill>
                  <a:schemeClr val="tx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>
                <a:ln w="0"/>
                <a:solidFill>
                  <a:schemeClr val="tx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luas</a:t>
            </a:r>
            <a:r>
              <a:rPr lang="en-US" sz="2400" dirty="0" smtClean="0">
                <a:ln w="0"/>
                <a:solidFill>
                  <a:schemeClr val="tx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Sehingga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diharapkan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masyarakat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yang 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ingin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memberi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donasi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bisa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dengan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mudah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mengetahui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informasi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yang 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dibutuhkan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-US" sz="3600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40491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65"/>
    </mc:Choice>
    <mc:Fallback xmlns="">
      <p:transition spd="slow" advTm="176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8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9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2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26" tmFilter="0, 0; 0.125,0.2665; 0.25,0.4; 0.375,0.465; 0.5,0.5;  0.625,0.535; 0.75,0.6; 0.875,0.7335; 1,1">
                                          <p:stCondLst>
                                            <p:cond delay="32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" tmFilter="0, 0; 0.125,0.2665; 0.25,0.4; 0.375,0.465; 0.5,0.5;  0.625,0.535; 0.75,0.6; 0.875,0.7335; 1,1">
                                          <p:stCondLst>
                                            <p:cond delay="651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" tmFilter="0, 0; 0.125,0.2665; 0.25,0.4; 0.375,0.465; 0.5,0.5;  0.625,0.535; 0.75,0.6; 0.875,0.7335; 1,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">
                                          <p:stCondLst>
                                            <p:cond delay="32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" decel="50000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">
                                          <p:stCondLst>
                                            <p:cond delay="64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" decel="50000">
                                          <p:stCondLst>
                                            <p:cond delay="65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" decel="50000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" decel="50000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err="1" smtClean="0">
                <a:latin typeface="Adobe Garamond Pro Bold" panose="02020702060506020403" pitchFamily="18" charset="0"/>
              </a:rPr>
              <a:t>Aplikasi</a:t>
            </a:r>
            <a:r>
              <a:rPr lang="en-US" dirty="0" smtClean="0">
                <a:latin typeface="Adobe Garamond Pro Bold" panose="02020702060506020403" pitchFamily="18" charset="0"/>
              </a:rPr>
              <a:t> </a:t>
            </a:r>
            <a:r>
              <a:rPr lang="en-US" dirty="0" err="1" smtClean="0">
                <a:latin typeface="Adobe Garamond Pro Bold" panose="02020702060506020403" pitchFamily="18" charset="0"/>
              </a:rPr>
              <a:t>menyediakan</a:t>
            </a:r>
            <a:r>
              <a:rPr lang="en-US" dirty="0" smtClean="0">
                <a:latin typeface="Adobe Garamond Pro Bold" panose="02020702060506020403" pitchFamily="18" charset="0"/>
              </a:rPr>
              <a:t> </a:t>
            </a:r>
            <a:r>
              <a:rPr lang="en-US" dirty="0" err="1" smtClean="0">
                <a:latin typeface="Adobe Garamond Pro Bold" panose="02020702060506020403" pitchFamily="18" charset="0"/>
              </a:rPr>
              <a:t>fitur-fitur</a:t>
            </a:r>
            <a:r>
              <a:rPr lang="en-US" dirty="0" smtClean="0">
                <a:latin typeface="Adobe Garamond Pro Bold" panose="02020702060506020403" pitchFamily="18" charset="0"/>
              </a:rPr>
              <a:t> yang </a:t>
            </a:r>
            <a:r>
              <a:rPr lang="en-US" dirty="0" err="1" smtClean="0">
                <a:latin typeface="Adobe Garamond Pro Bold" panose="02020702060506020403" pitchFamily="18" charset="0"/>
              </a:rPr>
              <a:t>dibagi</a:t>
            </a:r>
            <a:r>
              <a:rPr lang="en-US" dirty="0" smtClean="0">
                <a:latin typeface="Adobe Garamond Pro Bold" panose="02020702060506020403" pitchFamily="18" charset="0"/>
              </a:rPr>
              <a:t> </a:t>
            </a:r>
            <a:r>
              <a:rPr lang="en-US" dirty="0" err="1" smtClean="0">
                <a:latin typeface="Adobe Garamond Pro Bold" panose="02020702060506020403" pitchFamily="18" charset="0"/>
              </a:rPr>
              <a:t>sesuai</a:t>
            </a:r>
            <a:r>
              <a:rPr lang="en-US" dirty="0" smtClean="0">
                <a:latin typeface="Adobe Garamond Pro Bold" panose="02020702060506020403" pitchFamily="18" charset="0"/>
              </a:rPr>
              <a:t> </a:t>
            </a:r>
            <a:r>
              <a:rPr lang="en-US" dirty="0" err="1" smtClean="0">
                <a:latin typeface="Adobe Garamond Pro Bold" panose="02020702060506020403" pitchFamily="18" charset="0"/>
              </a:rPr>
              <a:t>dengan</a:t>
            </a:r>
            <a:r>
              <a:rPr lang="en-US" dirty="0" smtClean="0">
                <a:latin typeface="Adobe Garamond Pro Bold" panose="02020702060506020403" pitchFamily="18" charset="0"/>
              </a:rPr>
              <a:t> </a:t>
            </a:r>
            <a:r>
              <a:rPr lang="en-US" dirty="0" err="1" smtClean="0">
                <a:latin typeface="Adobe Garamond Pro Bold" panose="02020702060506020403" pitchFamily="18" charset="0"/>
              </a:rPr>
              <a:t>hak</a:t>
            </a:r>
            <a:r>
              <a:rPr lang="en-US" dirty="0" smtClean="0">
                <a:latin typeface="Adobe Garamond Pro Bold" panose="02020702060506020403" pitchFamily="18" charset="0"/>
              </a:rPr>
              <a:t> </a:t>
            </a:r>
            <a:r>
              <a:rPr lang="en-US" dirty="0" err="1" smtClean="0">
                <a:latin typeface="Adobe Garamond Pro Bold" panose="02020702060506020403" pitchFamily="18" charset="0"/>
              </a:rPr>
              <a:t>akses</a:t>
            </a:r>
            <a:r>
              <a:rPr lang="en-US" dirty="0" smtClean="0">
                <a:latin typeface="Adobe Garamond Pro Bold" panose="02020702060506020403" pitchFamily="18" charset="0"/>
              </a:rPr>
              <a:t>, </a:t>
            </a:r>
            <a:r>
              <a:rPr lang="en-US" dirty="0" err="1" smtClean="0">
                <a:latin typeface="Adobe Garamond Pro Bold" panose="02020702060506020403" pitchFamily="18" charset="0"/>
              </a:rPr>
              <a:t>diantaranya</a:t>
            </a:r>
            <a:r>
              <a:rPr lang="en-US" dirty="0" smtClean="0">
                <a:latin typeface="Adobe Garamond Pro Bold" panose="02020702060506020403" pitchFamily="18" charset="0"/>
              </a:rPr>
              <a:t>:</a:t>
            </a:r>
            <a:endParaRPr lang="en-US" dirty="0">
              <a:latin typeface="Adobe Garamond Pro Bold" panose="02020702060506020403" pitchFamily="18" charset="0"/>
            </a:endParaRPr>
          </a:p>
        </p:txBody>
      </p:sp>
      <p:sp>
        <p:nvSpPr>
          <p:cNvPr id="4" name="Folded Corner 3"/>
          <p:cNvSpPr/>
          <p:nvPr/>
        </p:nvSpPr>
        <p:spPr>
          <a:xfrm>
            <a:off x="1528929" y="2016362"/>
            <a:ext cx="3531585" cy="2493007"/>
          </a:xfrm>
          <a:prstGeom prst="foldedCorner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Umum</a:t>
            </a:r>
            <a:r>
              <a:rPr lang="en-US" sz="28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:</a:t>
            </a:r>
          </a:p>
          <a:p>
            <a:pPr marL="514350" indent="-514350">
              <a:buAutoNum type="arabicPeriod"/>
            </a:pPr>
            <a:r>
              <a:rPr lang="en-US" sz="28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Menampilkan</a:t>
            </a:r>
            <a:r>
              <a:rPr lang="en-US" sz="28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28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daftar</a:t>
            </a:r>
            <a:r>
              <a:rPr lang="en-US" sz="28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28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bencana</a:t>
            </a:r>
            <a:endParaRPr lang="en-US" sz="28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marL="514350" indent="-514350">
              <a:buAutoNum type="arabicPeriod"/>
            </a:pPr>
            <a:r>
              <a:rPr lang="en-US" sz="28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Menampikan</a:t>
            </a:r>
            <a:r>
              <a:rPr lang="en-US" sz="28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detail </a:t>
            </a:r>
            <a:r>
              <a:rPr lang="en-US" sz="28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bencana</a:t>
            </a:r>
            <a:endParaRPr lang="en-US" sz="28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9" name="Folded Corner 8"/>
          <p:cNvSpPr/>
          <p:nvPr/>
        </p:nvSpPr>
        <p:spPr>
          <a:xfrm>
            <a:off x="6556331" y="2016362"/>
            <a:ext cx="4967613" cy="2956142"/>
          </a:xfrm>
          <a:prstGeom prst="foldedCorner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Admin :</a:t>
            </a:r>
          </a:p>
          <a:p>
            <a:pPr marL="514350" indent="-514350">
              <a:buAutoNum type="arabicPeriod"/>
            </a:pPr>
            <a:r>
              <a:rPr lang="en-US" sz="28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Log In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sz="28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Menampilkan</a:t>
            </a:r>
            <a:r>
              <a:rPr lang="en-US" sz="28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28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daftar</a:t>
            </a:r>
            <a:r>
              <a:rPr lang="en-US" sz="28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28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dan</a:t>
            </a:r>
            <a:r>
              <a:rPr lang="en-US" sz="28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detail </a:t>
            </a:r>
            <a:r>
              <a:rPr lang="en-US" sz="28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bencana</a:t>
            </a:r>
            <a:endParaRPr lang="en-US" sz="28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marL="514350" indent="-514350">
              <a:buAutoNum type="arabicPeriod"/>
            </a:pPr>
            <a:r>
              <a:rPr lang="en-US" sz="28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Menambah</a:t>
            </a:r>
            <a:r>
              <a:rPr lang="en-US" sz="28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user</a:t>
            </a:r>
          </a:p>
          <a:p>
            <a:pPr marL="514350" indent="-514350">
              <a:buAutoNum type="arabicPeriod"/>
            </a:pPr>
            <a:r>
              <a:rPr lang="en-US" sz="28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Mengelola</a:t>
            </a:r>
            <a:r>
              <a:rPr lang="en-US" sz="28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data </a:t>
            </a:r>
            <a:r>
              <a:rPr lang="en-US" sz="28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bencana</a:t>
            </a:r>
            <a:endParaRPr lang="en-US" sz="28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42397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47"/>
    </mc:Choice>
    <mc:Fallback xmlns="">
      <p:transition spd="slow" advTm="94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8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9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2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26" tmFilter="0, 0; 0.125,0.2665; 0.25,0.4; 0.375,0.465; 0.5,0.5;  0.625,0.535; 0.75,0.6; 0.875,0.7335; 1,1">
                                          <p:stCondLst>
                                            <p:cond delay="32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" tmFilter="0, 0; 0.125,0.2665; 0.25,0.4; 0.375,0.465; 0.5,0.5;  0.625,0.535; 0.75,0.6; 0.875,0.7335; 1,1">
                                          <p:stCondLst>
                                            <p:cond delay="65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" tmFilter="0, 0; 0.125,0.2665; 0.25,0.4; 0.375,0.465; 0.5,0.5;  0.625,0.535; 0.75,0.6; 0.875,0.7335; 1,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">
                                          <p:stCondLst>
                                            <p:cond delay="32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" decel="50000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">
                                          <p:stCondLst>
                                            <p:cond delay="64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" decel="50000">
                                          <p:stCondLst>
                                            <p:cond delay="65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" decel="50000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" decel="50000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4" grpId="1" animBg="1"/>
      <p:bldP spid="9" grpId="0" animBg="1"/>
      <p:bldP spid="9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dirty="0" err="1" smtClean="0">
                <a:latin typeface="Adobe Garamond Pro Bold" panose="02020702060506020403" pitchFamily="18" charset="0"/>
              </a:rPr>
              <a:t>Fitur</a:t>
            </a:r>
            <a:r>
              <a:rPr lang="en-US" sz="6600" dirty="0" smtClean="0">
                <a:latin typeface="Adobe Garamond Pro Bold" panose="02020702060506020403" pitchFamily="18" charset="0"/>
              </a:rPr>
              <a:t> - </a:t>
            </a:r>
            <a:r>
              <a:rPr lang="en-US" sz="6600" dirty="0" err="1" smtClean="0">
                <a:latin typeface="Adobe Garamond Pro Bold" panose="02020702060506020403" pitchFamily="18" charset="0"/>
              </a:rPr>
              <a:t>fitur</a:t>
            </a:r>
            <a:endParaRPr lang="en-US" sz="6600" dirty="0">
              <a:latin typeface="Adobe Garamond Pro Bold" panose="02020702060506020403" pitchFamily="18" charset="0"/>
            </a:endParaRPr>
          </a:p>
        </p:txBody>
      </p:sp>
      <p:sp>
        <p:nvSpPr>
          <p:cNvPr id="5" name="Horizontal Scroll 4"/>
          <p:cNvSpPr/>
          <p:nvPr/>
        </p:nvSpPr>
        <p:spPr>
          <a:xfrm>
            <a:off x="1492054" y="1941670"/>
            <a:ext cx="4838407" cy="2059624"/>
          </a:xfrm>
          <a:prstGeom prst="horizontalScroll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Menampilkan</a:t>
            </a:r>
            <a:r>
              <a:rPr lang="en-US" sz="28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28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daftar</a:t>
            </a:r>
            <a:r>
              <a:rPr lang="en-US" sz="28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28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bencana</a:t>
            </a:r>
            <a:endParaRPr lang="en-US" sz="28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r>
              <a:rPr lang="en-US" sz="240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Ditampilkan</a:t>
            </a:r>
            <a:r>
              <a:rPr lang="en-US" sz="2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24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pada</a:t>
            </a:r>
            <a:r>
              <a:rPr lang="en-US" sz="2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24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tampilan</a:t>
            </a:r>
            <a:r>
              <a:rPr lang="en-US" sz="2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24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awal</a:t>
            </a:r>
            <a:r>
              <a:rPr lang="en-US" sz="2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web </a:t>
            </a:r>
            <a:r>
              <a:rPr lang="en-US" sz="24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dibuka</a:t>
            </a:r>
            <a:endParaRPr lang="en-US" sz="24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endParaRPr lang="en-US" sz="20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6" name="Horizontal Scroll 5"/>
          <p:cNvSpPr/>
          <p:nvPr/>
        </p:nvSpPr>
        <p:spPr>
          <a:xfrm>
            <a:off x="5029786" y="3674234"/>
            <a:ext cx="4859802" cy="2177928"/>
          </a:xfrm>
          <a:prstGeom prst="horizontalScroll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Menampilkan</a:t>
            </a:r>
            <a:r>
              <a:rPr lang="en-US" sz="28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detail </a:t>
            </a:r>
            <a:r>
              <a:rPr lang="en-US" sz="28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bencana</a:t>
            </a:r>
            <a:endParaRPr lang="en-US" sz="28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r>
              <a:rPr lang="en-US" sz="240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Ditampilkan</a:t>
            </a:r>
            <a:r>
              <a:rPr lang="en-US" sz="2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24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ketika</a:t>
            </a:r>
            <a:r>
              <a:rPr lang="en-US" sz="2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24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salah</a:t>
            </a:r>
            <a:r>
              <a:rPr lang="en-US" sz="2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24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satu</a:t>
            </a:r>
            <a:r>
              <a:rPr lang="en-US" sz="2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24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daftar</a:t>
            </a:r>
            <a:r>
              <a:rPr lang="en-US" sz="2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24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bencana</a:t>
            </a:r>
            <a:r>
              <a:rPr lang="en-US" sz="2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24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dipilih</a:t>
            </a:r>
            <a:endParaRPr lang="en-US" sz="24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858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8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9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2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26" tmFilter="0, 0; 0.125,0.2665; 0.25,0.4; 0.375,0.465; 0.5,0.5;  0.625,0.535; 0.75,0.6; 0.875,0.7335; 1,1">
                                          <p:stCondLst>
                                            <p:cond delay="32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" tmFilter="0, 0; 0.125,0.2665; 0.25,0.4; 0.375,0.465; 0.5,0.5;  0.625,0.535; 0.75,0.6; 0.875,0.7335; 1,1">
                                          <p:stCondLst>
                                            <p:cond delay="651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" tmFilter="0, 0; 0.125,0.2665; 0.25,0.4; 0.375,0.465; 0.5,0.5;  0.625,0.535; 0.75,0.6; 0.875,0.7335; 1,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">
                                          <p:stCondLst>
                                            <p:cond delay="32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" decel="50000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">
                                          <p:stCondLst>
                                            <p:cond delay="64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" decel="50000">
                                          <p:stCondLst>
                                            <p:cond delay="65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" decel="50000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" decel="50000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5" grpId="1" animBg="1"/>
      <p:bldP spid="6" grpId="0" animBg="1"/>
      <p:bldP spid="6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endParaRPr lang="en-US" sz="6600" dirty="0">
              <a:latin typeface="Adobe Garamond Pro Bold" panose="02020702060506020403" pitchFamily="18" charset="0"/>
            </a:endParaRPr>
          </a:p>
        </p:txBody>
      </p:sp>
      <p:sp>
        <p:nvSpPr>
          <p:cNvPr id="2" name="Right Arrow 1"/>
          <p:cNvSpPr/>
          <p:nvPr/>
        </p:nvSpPr>
        <p:spPr>
          <a:xfrm rot="1836017">
            <a:off x="316312" y="266323"/>
            <a:ext cx="2738254" cy="2541721"/>
          </a:xfrm>
          <a:prstGeom prst="rightArrow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1. Login</a:t>
            </a:r>
            <a:endParaRPr lang="en-US" sz="2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dirty="0" smtClean="0"/>
              <a:t>Admin </a:t>
            </a:r>
            <a:r>
              <a:rPr lang="en-US" dirty="0" err="1"/>
              <a:t>melakukan</a:t>
            </a:r>
            <a:r>
              <a:rPr lang="en-US" dirty="0"/>
              <a:t> login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masuk</a:t>
            </a:r>
            <a:r>
              <a:rPr lang="en-US" dirty="0"/>
              <a:t> </a:t>
            </a:r>
            <a:r>
              <a:rPr lang="en-US" dirty="0" err="1"/>
              <a:t>kedalam</a:t>
            </a:r>
            <a:r>
              <a:rPr lang="en-US" dirty="0"/>
              <a:t> </a:t>
            </a:r>
            <a:r>
              <a:rPr lang="en-US" dirty="0" err="1"/>
              <a:t>sistem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 rot="21015567">
            <a:off x="762224" y="2359839"/>
            <a:ext cx="5168764" cy="2391065"/>
          </a:xfrm>
          <a:prstGeom prst="rightArrow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2. </a:t>
            </a:r>
            <a:r>
              <a:rPr lang="en-US" sz="20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Menampilkan</a:t>
            </a:r>
            <a:r>
              <a:rPr lang="en-US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daftar</a:t>
            </a:r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dan</a:t>
            </a:r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detail </a:t>
            </a:r>
            <a:r>
              <a:rPr lang="en-US" sz="2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bencana</a:t>
            </a:r>
            <a:endParaRPr lang="en-US" sz="2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dirty="0" err="1" smtClean="0"/>
              <a:t>Daftar</a:t>
            </a:r>
            <a:r>
              <a:rPr lang="en-US" dirty="0" smtClean="0"/>
              <a:t> </a:t>
            </a:r>
            <a:r>
              <a:rPr lang="en-US" dirty="0" err="1"/>
              <a:t>bencana</a:t>
            </a:r>
            <a:r>
              <a:rPr lang="en-US" dirty="0"/>
              <a:t> </a:t>
            </a:r>
            <a:r>
              <a:rPr lang="en-US" dirty="0" err="1"/>
              <a:t>ditampilkan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admin </a:t>
            </a:r>
            <a:r>
              <a:rPr lang="en-US" dirty="0" err="1"/>
              <a:t>melakukan</a:t>
            </a:r>
            <a:r>
              <a:rPr lang="en-US" dirty="0"/>
              <a:t> login</a:t>
            </a:r>
          </a:p>
        </p:txBody>
      </p:sp>
      <p:sp>
        <p:nvSpPr>
          <p:cNvPr id="7" name="Right Arrow 6"/>
          <p:cNvSpPr/>
          <p:nvPr/>
        </p:nvSpPr>
        <p:spPr>
          <a:xfrm rot="842235">
            <a:off x="5461212" y="777845"/>
            <a:ext cx="2950303" cy="2323971"/>
          </a:xfrm>
          <a:prstGeom prst="rightArrow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3. </a:t>
            </a:r>
            <a:r>
              <a:rPr lang="en-US" sz="20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Menambah</a:t>
            </a:r>
            <a:r>
              <a:rPr lang="en-US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user</a:t>
            </a:r>
            <a:endParaRPr lang="en-US" sz="2000" dirty="0" smtClean="0"/>
          </a:p>
          <a:p>
            <a:r>
              <a:rPr lang="en-US" dirty="0" smtClean="0"/>
              <a:t>Admin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menambahkan</a:t>
            </a:r>
            <a:r>
              <a:rPr lang="en-US" dirty="0"/>
              <a:t> user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sistem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 rot="20464564">
            <a:off x="8197805" y="1860454"/>
            <a:ext cx="3607499" cy="2217776"/>
          </a:xfrm>
          <a:prstGeom prst="rightArrow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4. </a:t>
            </a:r>
            <a:r>
              <a:rPr lang="en-US" sz="20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Mengelola</a:t>
            </a:r>
            <a:r>
              <a:rPr lang="en-US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 </a:t>
            </a:r>
            <a:r>
              <a:rPr lang="en-US" sz="2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bencana</a:t>
            </a:r>
            <a:endParaRPr lang="en-US" sz="2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dirty="0" err="1" smtClean="0"/>
              <a:t>Menambah</a:t>
            </a:r>
            <a:r>
              <a:rPr lang="en-US" dirty="0"/>
              <a:t>, </a:t>
            </a:r>
            <a:r>
              <a:rPr lang="en-US" dirty="0" err="1"/>
              <a:t>mengedit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mendelete</a:t>
            </a:r>
            <a:r>
              <a:rPr lang="en-US" dirty="0"/>
              <a:t> data </a:t>
            </a:r>
            <a:r>
              <a:rPr lang="en-US" dirty="0" err="1"/>
              <a:t>bencana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73840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8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9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2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26" tmFilter="0, 0; 0.125,0.2665; 0.25,0.4; 0.375,0.465; 0.5,0.5;  0.625,0.535; 0.75,0.6; 0.875,0.7335; 1,1">
                                          <p:stCondLst>
                                            <p:cond delay="32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" tmFilter="0, 0; 0.125,0.2665; 0.25,0.4; 0.375,0.465; 0.5,0.5;  0.625,0.535; 0.75,0.6; 0.875,0.7335; 1,1">
                                          <p:stCondLst>
                                            <p:cond delay="651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" tmFilter="0, 0; 0.125,0.2665; 0.25,0.4; 0.375,0.465; 0.5,0.5;  0.625,0.535; 0.75,0.6; 0.875,0.7335; 1,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">
                                          <p:stCondLst>
                                            <p:cond delay="32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" decel="50000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">
                                          <p:stCondLst>
                                            <p:cond delay="64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" decel="50000">
                                          <p:stCondLst>
                                            <p:cond delay="65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" decel="50000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" decel="50000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 animBg="1"/>
      <p:bldP spid="6" grpId="0" animBg="1"/>
      <p:bldP spid="7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 noGrp="1"/>
          </p:cNvSpPr>
          <p:nvPr>
            <p:ph type="title"/>
          </p:nvPr>
        </p:nvSpPr>
        <p:spPr>
          <a:xfrm>
            <a:off x="3699802" y="365126"/>
            <a:ext cx="7653997" cy="1322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dirty="0" err="1" smtClean="0">
                <a:latin typeface="Adobe Garamond Pro Bold" panose="02020702060506020403" pitchFamily="18" charset="0"/>
              </a:rPr>
              <a:t>Pembagian</a:t>
            </a:r>
            <a:r>
              <a:rPr lang="en-US" sz="6600" dirty="0" smtClean="0">
                <a:latin typeface="Adobe Garamond Pro Bold" panose="02020702060506020403" pitchFamily="18" charset="0"/>
              </a:rPr>
              <a:t> </a:t>
            </a:r>
            <a:r>
              <a:rPr lang="en-US" sz="6600" dirty="0" err="1" smtClean="0">
                <a:latin typeface="Adobe Garamond Pro Bold" panose="02020702060506020403" pitchFamily="18" charset="0"/>
              </a:rPr>
              <a:t>Kerja</a:t>
            </a:r>
            <a:endParaRPr lang="en-US" sz="6600" dirty="0">
              <a:latin typeface="Adobe Garamond Pro Bold" panose="02020702060506020403" pitchFamily="18" charset="0"/>
            </a:endParaRPr>
          </a:p>
        </p:txBody>
      </p:sp>
      <p:sp>
        <p:nvSpPr>
          <p:cNvPr id="7" name="Folded Corner 6"/>
          <p:cNvSpPr/>
          <p:nvPr/>
        </p:nvSpPr>
        <p:spPr>
          <a:xfrm>
            <a:off x="4968214" y="1803421"/>
            <a:ext cx="2558586" cy="4116791"/>
          </a:xfrm>
          <a:prstGeom prst="foldedCorner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Dimas </a:t>
            </a:r>
            <a:r>
              <a:rPr lang="en-US" sz="240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Yoan</a:t>
            </a:r>
            <a:r>
              <a:rPr lang="en-US" sz="2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S:</a:t>
            </a:r>
          </a:p>
          <a:p>
            <a:pPr algn="ctr"/>
            <a:r>
              <a:rPr lang="en-US" sz="2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-Login</a:t>
            </a:r>
          </a:p>
          <a:p>
            <a:pPr algn="ctr"/>
            <a:r>
              <a:rPr lang="en-US" sz="2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-</a:t>
            </a:r>
            <a:r>
              <a:rPr lang="en-US" sz="240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Mengelola</a:t>
            </a:r>
            <a:r>
              <a:rPr lang="en-US" sz="2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data </a:t>
            </a:r>
            <a:r>
              <a:rPr lang="en-US" sz="240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bencana</a:t>
            </a:r>
            <a:endParaRPr lang="en-US" sz="2400" dirty="0" smtClean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endParaRPr lang="en-US" sz="24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8" name="Folded Corner 7"/>
          <p:cNvSpPr/>
          <p:nvPr/>
        </p:nvSpPr>
        <p:spPr>
          <a:xfrm>
            <a:off x="8929805" y="1803421"/>
            <a:ext cx="2558586" cy="4116791"/>
          </a:xfrm>
          <a:prstGeom prst="foldedCorner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Nurul</a:t>
            </a:r>
            <a:r>
              <a:rPr lang="en-US" sz="2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240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Azizah</a:t>
            </a:r>
            <a:r>
              <a:rPr lang="en-US" sz="2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:</a:t>
            </a:r>
          </a:p>
          <a:p>
            <a:pPr algn="ctr"/>
            <a:r>
              <a:rPr lang="en-US" sz="2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-</a:t>
            </a:r>
            <a:r>
              <a:rPr lang="en-US" sz="240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Menampilkan</a:t>
            </a:r>
            <a:r>
              <a:rPr lang="en-US" sz="2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240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daftar</a:t>
            </a:r>
            <a:r>
              <a:rPr lang="en-US" sz="2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240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dan</a:t>
            </a:r>
            <a:r>
              <a:rPr lang="en-US" sz="2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detail </a:t>
            </a:r>
            <a:r>
              <a:rPr lang="en-US" sz="240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bencana</a:t>
            </a:r>
            <a:endParaRPr lang="en-US" sz="2400" dirty="0" smtClean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r>
              <a:rPr lang="en-US" sz="2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-</a:t>
            </a:r>
            <a:r>
              <a:rPr lang="en-US" sz="240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Menambah</a:t>
            </a:r>
            <a:r>
              <a:rPr lang="en-US" sz="240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user</a:t>
            </a:r>
            <a:endParaRPr lang="en-US" sz="2400" dirty="0" smtClean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endParaRPr lang="en-US" sz="24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05630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8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9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2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26" tmFilter="0, 0; 0.125,0.2665; 0.25,0.4; 0.375,0.465; 0.5,0.5;  0.625,0.535; 0.75,0.6; 0.875,0.7335; 1,1">
                                          <p:stCondLst>
                                            <p:cond delay="32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" tmFilter="0, 0; 0.125,0.2665; 0.25,0.4; 0.375,0.465; 0.5,0.5;  0.625,0.535; 0.75,0.6; 0.875,0.7335; 1,1">
                                          <p:stCondLst>
                                            <p:cond delay="651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" tmFilter="0, 0; 0.125,0.2665; 0.25,0.4; 0.375,0.465; 0.5,0.5;  0.625,0.535; 0.75,0.6; 0.875,0.7335; 1,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">
                                          <p:stCondLst>
                                            <p:cond delay="32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" decel="50000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">
                                          <p:stCondLst>
                                            <p:cond delay="64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" decel="50000">
                                          <p:stCondLst>
                                            <p:cond delay="65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" decel="50000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" decel="50000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  <p:bldP spid="7" grpId="1" animBg="1"/>
      <p:bldP spid="8" grpId="0" animBg="1"/>
      <p:bldP spid="8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3554" y="220658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Broadway" panose="04040905080B02020502" pitchFamily="82" charset="0"/>
              </a:rPr>
              <a:t>SEKIAN</a:t>
            </a:r>
            <a:br>
              <a:rPr lang="en-US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Broadway" panose="04040905080B02020502" pitchFamily="82" charset="0"/>
              </a:rPr>
            </a:br>
            <a:r>
              <a:rPr lang="en-US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Broadway" panose="04040905080B02020502" pitchFamily="82" charset="0"/>
              </a:rPr>
              <a:t>&amp;</a:t>
            </a:r>
            <a:br>
              <a:rPr lang="en-US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Broadway" panose="04040905080B02020502" pitchFamily="82" charset="0"/>
              </a:rPr>
            </a:br>
            <a:r>
              <a:rPr lang="en-US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Broadway" panose="04040905080B02020502" pitchFamily="82" charset="0"/>
              </a:rPr>
              <a:t>TERIMAKASIH</a:t>
            </a:r>
            <a:endParaRPr lang="en-US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Broadway" panose="04040905080B020205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3255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34"/>
    </mc:Choice>
    <mc:Fallback xmlns="">
      <p:transition spd="slow" advTm="183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190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Adobe Garamond Pro Bold</vt:lpstr>
      <vt:lpstr>Arial</vt:lpstr>
      <vt:lpstr>Broadway</vt:lpstr>
      <vt:lpstr>Calibri</vt:lpstr>
      <vt:lpstr>Calibri Light</vt:lpstr>
      <vt:lpstr>Times New Roman</vt:lpstr>
      <vt:lpstr>Office Theme</vt:lpstr>
      <vt:lpstr>InDiCare (Indonesia Disaster Care)</vt:lpstr>
      <vt:lpstr>PowerPoint Presentation</vt:lpstr>
      <vt:lpstr>Aplikasi menyediakan fitur-fitur yang dibagi sesuai dengan hak akses, diantaranya:</vt:lpstr>
      <vt:lpstr>Fitur - fitur</vt:lpstr>
      <vt:lpstr>PowerPoint Presentation</vt:lpstr>
      <vt:lpstr>Pembagian Kerja</vt:lpstr>
      <vt:lpstr>SEKIAN &amp; TERIMAKASIH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TEMPAT SAMPAH APUNG PERAIRAN AIR TAWAR</dc:title>
  <dc:creator>Nurul Azizah</dc:creator>
  <cp:lastModifiedBy>dimas yoan</cp:lastModifiedBy>
  <cp:revision>23</cp:revision>
  <dcterms:created xsi:type="dcterms:W3CDTF">2016-04-27T13:43:51Z</dcterms:created>
  <dcterms:modified xsi:type="dcterms:W3CDTF">2016-04-28T14:50:14Z</dcterms:modified>
</cp:coreProperties>
</file>