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9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4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1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AE00DF-7346-426A-90B3-D400642D78A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8FF304-6AA6-4D2C-B053-716C805B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Carimakan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005330"/>
            <a:ext cx="9070848" cy="11339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5111100111	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smtClean="0"/>
              <a:t>Muhammad </a:t>
            </a:r>
            <a:r>
              <a:rPr lang="en-US" dirty="0" err="1" smtClean="0"/>
              <a:t>Ikhwan</a:t>
            </a:r>
            <a:endParaRPr lang="en-US" dirty="0" smtClean="0"/>
          </a:p>
          <a:p>
            <a:pPr algn="l"/>
            <a:r>
              <a:rPr lang="en-US" dirty="0" smtClean="0"/>
              <a:t>51121001612	Dimas Yoan </a:t>
            </a:r>
            <a:r>
              <a:rPr lang="en-US" dirty="0" err="1" smtClean="0"/>
              <a:t>Shailendra</a:t>
            </a:r>
            <a:endParaRPr lang="en-US" dirty="0" smtClean="0"/>
          </a:p>
          <a:p>
            <a:pPr algn="l"/>
            <a:r>
              <a:rPr lang="en-US" dirty="0" smtClean="0"/>
              <a:t>5114100090	</a:t>
            </a:r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Azizah</a:t>
            </a:r>
            <a:endParaRPr lang="en-US" dirty="0" smtClean="0"/>
          </a:p>
          <a:p>
            <a:pPr algn="l"/>
            <a:r>
              <a:rPr lang="en-US" dirty="0" err="1" smtClean="0"/>
              <a:t>Nama</a:t>
            </a:r>
            <a:r>
              <a:rPr lang="en-US" dirty="0" smtClean="0"/>
              <a:t> Tim :</a:t>
            </a:r>
          </a:p>
          <a:p>
            <a:pPr algn="l"/>
            <a:r>
              <a:rPr lang="en-US" dirty="0" smtClean="0"/>
              <a:t>1190162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CariMakan</a:t>
            </a:r>
            <a:r>
              <a:rPr lang="en-US" dirty="0" smtClean="0"/>
              <a:t>, </a:t>
            </a:r>
            <a:r>
              <a:rPr lang="en-US" dirty="0" smtClean="0"/>
              <a:t>situs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, menu yang </a:t>
            </a:r>
            <a:r>
              <a:rPr lang="en-US" dirty="0" err="1" smtClean="0"/>
              <a:t>disajikan</a:t>
            </a:r>
            <a:r>
              <a:rPr lang="en-US" dirty="0" smtClean="0"/>
              <a:t>, jam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lokasinya</a:t>
            </a:r>
            <a:r>
              <a:rPr lang="en-US" dirty="0" smtClean="0"/>
              <a:t> di </a:t>
            </a:r>
            <a:r>
              <a:rPr lang="en-US" dirty="0" err="1" smtClean="0"/>
              <a:t>daerah</a:t>
            </a:r>
            <a:r>
              <a:rPr lang="en-US" dirty="0"/>
              <a:t> </a:t>
            </a:r>
            <a:r>
              <a:rPr lang="en-US" dirty="0" err="1" smtClean="0"/>
              <a:t>sekitaran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ITS </a:t>
            </a:r>
            <a:r>
              <a:rPr lang="en-US" dirty="0" err="1" smtClean="0"/>
              <a:t>Sukolilo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ITS </a:t>
            </a:r>
            <a:r>
              <a:rPr lang="en-US" dirty="0" err="1" smtClean="0"/>
              <a:t>Sukolilo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menu-menu yang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jam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warung-warung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/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Google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ITS </a:t>
            </a:r>
            <a:r>
              <a:rPr lang="en-US" dirty="0" err="1" smtClean="0"/>
              <a:t>Sukolilo</a:t>
            </a:r>
            <a:r>
              <a:rPr lang="en-US" dirty="0" smtClean="0"/>
              <a:t> (</a:t>
            </a:r>
            <a:r>
              <a:rPr lang="en-US" dirty="0" err="1" smtClean="0"/>
              <a:t>nama</a:t>
            </a:r>
            <a:r>
              <a:rPr lang="en-US" dirty="0" smtClean="0"/>
              <a:t>, menu, jam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lokasi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-insert data</a:t>
            </a:r>
          </a:p>
          <a:p>
            <a:r>
              <a:rPr lang="en-US" dirty="0" err="1" smtClean="0"/>
              <a:t>Menghubungkan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framework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menu</a:t>
            </a:r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warung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jam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login </a:t>
            </a:r>
            <a:r>
              <a:rPr lang="en-US" dirty="0" err="1" smtClean="0"/>
              <a:t>untuk</a:t>
            </a:r>
            <a:r>
              <a:rPr lang="en-US" smtClean="0"/>
              <a:t> 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24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</TotalTime>
  <Words>109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Carimakan</vt:lpstr>
      <vt:lpstr>Deskripsi</vt:lpstr>
      <vt:lpstr>Fitur</vt:lpstr>
      <vt:lpstr>Tugas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CariMakan</dc:title>
  <dc:creator>Ikhwan Andi Muhammad</dc:creator>
  <cp:lastModifiedBy>dimas yoan</cp:lastModifiedBy>
  <cp:revision>4</cp:revision>
  <dcterms:created xsi:type="dcterms:W3CDTF">2016-05-12T13:19:28Z</dcterms:created>
  <dcterms:modified xsi:type="dcterms:W3CDTF">2016-05-23T17:10:59Z</dcterms:modified>
</cp:coreProperties>
</file>