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Троицкий" userId="7949298aebd9555a" providerId="LiveId" clId="{AEEA1E08-BDE7-492D-99A6-D117BE7962D4}"/>
    <pc:docChg chg="delSld">
      <pc:chgData name="Дмитрий Троицкий" userId="7949298aebd9555a" providerId="LiveId" clId="{AEEA1E08-BDE7-492D-99A6-D117BE7962D4}" dt="2019-09-11T10:46:43.782" v="0" actId="2696"/>
      <pc:docMkLst>
        <pc:docMk/>
      </pc:docMkLst>
      <pc:sldChg chg="del">
        <pc:chgData name="Дмитрий Троицкий" userId="7949298aebd9555a" providerId="LiveId" clId="{AEEA1E08-BDE7-492D-99A6-D117BE7962D4}" dt="2019-09-11T10:46:43.782" v="0" actId="2696"/>
        <pc:sldMkLst>
          <pc:docMk/>
          <pc:sldMk cId="135923082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531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9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51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3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2980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4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8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41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D1C262-8AB9-49F0-9574-C12C7770259F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37B631-ABAF-4083-A333-63A6BEAAC4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gif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1705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ahnschrift SemiBold Condensed" panose="020B0502040204020203" pitchFamily="34" charset="0"/>
              </a:rPr>
              <a:t>Manager Task Service</a:t>
            </a:r>
            <a:endParaRPr lang="ru-RU" sz="88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741" y="3637298"/>
            <a:ext cx="9144000" cy="1655762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Система ведения задач для компании </a:t>
            </a:r>
            <a:r>
              <a:rPr lang="ru-RU" dirty="0" err="1">
                <a:latin typeface="Bahnschrift SemiBold Condensed" panose="020B0502040204020203" pitchFamily="34" charset="0"/>
              </a:rPr>
              <a:t>АстаЛяВиста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0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" y="-9525"/>
            <a:ext cx="12192000" cy="694706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5" y="993493"/>
            <a:ext cx="3010320" cy="32961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4" y="4263981"/>
            <a:ext cx="2582883" cy="63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72" y="4263981"/>
            <a:ext cx="2755074" cy="685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94" y="4401855"/>
            <a:ext cx="1294410" cy="4100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4319" y="1428750"/>
            <a:ext cx="254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78" y="685800"/>
            <a:ext cx="5842461" cy="2988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84" y="3466187"/>
            <a:ext cx="1775704" cy="177570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39" y="5241891"/>
            <a:ext cx="3415811" cy="14004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5" y="5241891"/>
            <a:ext cx="3119792" cy="954681"/>
          </a:xfrm>
          <a:prstGeom prst="rect">
            <a:avLst/>
          </a:prstGeom>
        </p:spPr>
      </p:pic>
      <p:pic>
        <p:nvPicPr>
          <p:cNvPr id="1026" name="Picture 2" descr="Kil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23" y="5502938"/>
            <a:ext cx="2052116" cy="7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1034" y="2286000"/>
            <a:ext cx="1093075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Отдельное спасибо Андрею </a:t>
            </a:r>
            <a:r>
              <a:rPr lang="ru-RU" sz="2400" dirty="0" err="1"/>
              <a:t>Когуню</a:t>
            </a:r>
            <a:r>
              <a:rPr lang="ru-RU" sz="2400" dirty="0"/>
              <a:t>, Евгению Писаренко и Ивану Попкову.</a:t>
            </a:r>
          </a:p>
        </p:txBody>
      </p:sp>
      <p:sp>
        <p:nvSpPr>
          <p:cNvPr id="4" name="Сердце 3"/>
          <p:cNvSpPr/>
          <p:nvPr/>
        </p:nvSpPr>
        <p:spPr>
          <a:xfrm>
            <a:off x="5307725" y="3657601"/>
            <a:ext cx="1944414" cy="167114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1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Bahnschrift SemiBold Condensed" panose="020B0502040204020203" pitchFamily="34" charset="0"/>
              </a:rPr>
              <a:t>Общие требования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Задачи и их типы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Поля задач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Фильтрация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Интеграционный сервис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Аудит изменений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Подтверждение изменений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Возможность загрузки и выгрузки в файл</a:t>
            </a:r>
          </a:p>
        </p:txBody>
      </p:sp>
    </p:spTree>
    <p:extLst>
      <p:ext uri="{BB962C8B-B14F-4D97-AF65-F5344CB8AC3E}">
        <p14:creationId xmlns:p14="http://schemas.microsoft.com/office/powerpoint/2010/main" val="208386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4733" y="757052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Доменная модель</a:t>
            </a:r>
            <a:r>
              <a:rPr lang="en-US" dirty="0">
                <a:latin typeface="Bahnschrift SemiBold Condensed" panose="020B0502040204020203" pitchFamily="34" charset="0"/>
              </a:rPr>
              <a:t>:</a:t>
            </a:r>
            <a:r>
              <a:rPr lang="ru-RU" dirty="0">
                <a:latin typeface="Bahnschrift SemiBold Condensed" panose="020B0502040204020203" pitchFamily="34" charset="0"/>
              </a:rPr>
              <a:t> основные сущности</a:t>
            </a:r>
            <a:br>
              <a:rPr lang="en-US" dirty="0">
                <a:latin typeface="Bahnschrift SemiBold Condensed" panose="020B0502040204020203" pitchFamily="34" charset="0"/>
              </a:rPr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08" y="2094758"/>
            <a:ext cx="3257550" cy="3729162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1" y="2094758"/>
            <a:ext cx="3505200" cy="1847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85" y="2094758"/>
            <a:ext cx="3619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5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Доменная модель</a:t>
            </a:r>
            <a:r>
              <a:rPr lang="en-US" dirty="0">
                <a:latin typeface="Bahnschrift SemiBold Condensed" panose="020B0502040204020203" pitchFamily="34" charset="0"/>
              </a:rPr>
              <a:t>:</a:t>
            </a:r>
            <a:r>
              <a:rPr lang="ru-RU" dirty="0">
                <a:latin typeface="Bahnschrift SemiBold Condensed" panose="020B0502040204020203" pitchFamily="34" charset="0"/>
              </a:rPr>
              <a:t> дополнения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2723809" cy="1058388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05" y="2171700"/>
            <a:ext cx="2401196" cy="11652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69" y="2171700"/>
            <a:ext cx="2733675" cy="15215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34014"/>
            <a:ext cx="2723809" cy="116394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69" y="4132614"/>
            <a:ext cx="2733675" cy="176942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04" y="4132613"/>
            <a:ext cx="2401196" cy="10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77041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Bahnschrift SemiBold Condensed" panose="020B0502040204020203" pitchFamily="34" charset="0"/>
              </a:rPr>
              <a:t>Полная доменная модель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3157"/>
            <a:ext cx="10147465" cy="5427024"/>
          </a:xfrm>
        </p:spPr>
      </p:pic>
    </p:spTree>
    <p:extLst>
      <p:ext uri="{BB962C8B-B14F-4D97-AF65-F5344CB8AC3E}">
        <p14:creationId xmlns:p14="http://schemas.microsoft.com/office/powerpoint/2010/main" val="54093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1. Задачи могут быть трех типов: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Задача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Ошибка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Требование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Задачи могут быть связанны между собой. Например, для задачи с типом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в рамках которой требование формируется аналитиком проекта, могут быть добавлены связанные задачи на реализацию с типом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Задача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4228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552493"/>
            <a:ext cx="10515600" cy="477705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2.   Для каждой задачи должна быть возможность ввести следующие данные: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Номер задачи(Должен генерироваться автоматически по шаблону 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Код проекта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</a:p>
          <a:p>
            <a:pPr marL="457200" lvl="1" indent="0">
              <a:buNone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Порядковый номер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Исполнитель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Описание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Статус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Связанная задача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до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Затраченное Время</a:t>
            </a:r>
          </a:p>
          <a:p>
            <a:pPr marL="457200" lvl="1" indent="0">
              <a:buNone/>
            </a:pP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Статусы задач могут быть следующие – 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Зарегистрирован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В реализации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На проверке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На исправлении ошибок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Закрыт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. Открытыми являются все задачи, кроме тех, у которых статус 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Закрыт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000" i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049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82239"/>
            <a:ext cx="9601200" cy="3581400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списка задач требуется реализовать фильтрацию по следующим полям: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Исполнитель  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Статус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По признаку актуальности (Просроченными являются открытые задачи для которых текущая дата больше даты в поле 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до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0352" lvl="1" indent="0">
              <a:buNone/>
            </a:pPr>
            <a:r>
              <a:rPr lang="ru-RU" i="0" dirty="0">
                <a:latin typeface="Calibri" panose="020F0502020204030204" pitchFamily="34" charset="0"/>
                <a:cs typeface="Calibri" panose="020F0502020204030204" pitchFamily="34" charset="0"/>
              </a:rPr>
              <a:t>Также необходимо предусмотреть флаг, по активации которого отображаются только открытые задачи.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i="0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6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4.  Аудит изменений. Для данных о задачах должны фиксироваться: автор, последний редактор(источник изменений), дата создания и последние изменения. Должен быть предусмотрен журнал изменений по каждому типу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21402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177</TotalTime>
  <Words>275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SemiBold Condensed</vt:lpstr>
      <vt:lpstr>Calibri</vt:lpstr>
      <vt:lpstr>Franklin Gothic Book</vt:lpstr>
      <vt:lpstr>Crop</vt:lpstr>
      <vt:lpstr>Manager Task Service</vt:lpstr>
      <vt:lpstr>Общие требования</vt:lpstr>
      <vt:lpstr>Доменная модель: основные сущности </vt:lpstr>
      <vt:lpstr>Доменная модель: дополнения</vt:lpstr>
      <vt:lpstr>Полная доменная модель</vt:lpstr>
      <vt:lpstr>Требования</vt:lpstr>
      <vt:lpstr>Требования</vt:lpstr>
      <vt:lpstr>Требования</vt:lpstr>
      <vt:lpstr>Требования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 Task Service</dc:title>
  <dc:creator>Admin</dc:creator>
  <cp:lastModifiedBy>Дмитрий Троицкий</cp:lastModifiedBy>
  <cp:revision>24</cp:revision>
  <dcterms:created xsi:type="dcterms:W3CDTF">2018-07-20T08:39:44Z</dcterms:created>
  <dcterms:modified xsi:type="dcterms:W3CDTF">2019-09-11T10:46:53Z</dcterms:modified>
</cp:coreProperties>
</file>