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7" r:id="rId2"/>
    <p:sldId id="256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8" r:id="rId31"/>
    <p:sldId id="289" r:id="rId32"/>
    <p:sldId id="290" r:id="rId33"/>
    <p:sldId id="286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94" autoAdjust="0"/>
  </p:normalViewPr>
  <p:slideViewPr>
    <p:cSldViewPr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75431-848F-4E1D-AD5B-4D6E3212A2ED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AC830-7FD1-409C-8E32-4D9D8E5BB72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вы хотите писать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качественнй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 который в последствии легко будет сопровождать и дорабатывать, то SOLID - это тот необходимый минимум который надо не просто знать, а набить руку и уметь мыслить этими принципами.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C830-7FD1-409C-8E32-4D9D8E5BB72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данном примере мы имеем два класса. Класс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который отвечает за работу с товаром. 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класс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Logger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цель которого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логировать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ошибки в текстовый файл.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Задача: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Сделать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логирование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в текстовый файл, а в базу данных.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(либо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логироваться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БД должен только класс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но другие классы, которые используют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Logger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должны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логировать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файл как и прежде)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данном примере, для того чтобы реализовать требования заказчика, мы нарушаем принцип открытости/закрытости.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 как будем вынуждены модифицировать существующие классы.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функционал нашей системы не сложен, то этим можно пренебречь, 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 если система у нас большая, то изменения в классах могут вызвать непредсказуемые ошибки.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C830-7FD1-409C-8E32-4D9D8E5BB72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того чтобы следовать принципу открытости/закрытости организовать нашу систему можно следующим образом.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C830-7FD1-409C-8E32-4D9D8E5BB72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Здесь</a:t>
            </a:r>
            <a:r>
              <a:rPr lang="ru-RU" baseline="0" dirty="0" smtClean="0"/>
              <a:t> видно что </a:t>
            </a:r>
            <a:r>
              <a:rPr lang="ru-RU" baseline="0" dirty="0" err="1" smtClean="0"/>
              <a:t>логирование</a:t>
            </a:r>
            <a:r>
              <a:rPr lang="ru-RU" baseline="0" dirty="0" smtClean="0"/>
              <a:t> происходит в </a:t>
            </a:r>
            <a:r>
              <a:rPr lang="ru-RU" baseline="0" dirty="0" err="1" smtClean="0"/>
              <a:t>бд</a:t>
            </a:r>
            <a:r>
              <a:rPr lang="ru-RU" baseline="0" dirty="0" smtClean="0"/>
              <a:t>. Можно пример с </a:t>
            </a:r>
            <a:r>
              <a:rPr lang="en-US" baseline="0" dirty="0" smtClean="0"/>
              <a:t>ORM Propel2 </a:t>
            </a:r>
            <a:r>
              <a:rPr lang="ru-RU" baseline="0" dirty="0" smtClean="0"/>
              <a:t>с возможностью </a:t>
            </a:r>
            <a:r>
              <a:rPr lang="ru-RU" baseline="0" dirty="0" err="1" smtClean="0"/>
              <a:t>логирования</a:t>
            </a:r>
            <a:r>
              <a:rPr lang="ru-RU" baseline="0" dirty="0" smtClean="0"/>
              <a:t> без изменения код библиотеки.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C830-7FD1-409C-8E32-4D9D8E5BB72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 замены использования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на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Duck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 будет работать как и прежде - принцип 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LSP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соблюден. 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 замены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на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Penguin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код меняет свое поведение, следовательно в данном случае принцип 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LSP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нарушен.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Следовать этому типу очень важно при проектировании новых типов с использованием наследования.</a:t>
            </a:r>
            <a:b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Этот принцип предупреждает о том, что изменение унаследованного производным типом поведения очень рискованно.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AC830-7FD1-409C-8E32-4D9D8E5BB72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404664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Принципы проектирования классов SOLID в PHP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844824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Соблюдение SOLID принципов позволяет строить архитектуру приложения которое со временем будет проще и дешевле поддерживать и развивать.</a:t>
            </a:r>
          </a:p>
          <a:p>
            <a:r>
              <a:rPr lang="ru-RU" dirty="0" smtClean="0"/>
              <a:t>Написанный код гораздо проще использовать повторно.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8313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200" dirty="0" smtClean="0"/>
              <a:t>Принцип единственной ответственности 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7136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 </a:t>
            </a:r>
            <a:r>
              <a:rPr lang="en-US" sz="3200" b="1" dirty="0" smtClean="0"/>
              <a:t>- </a:t>
            </a:r>
            <a:r>
              <a:rPr lang="ru-RU" sz="3200" b="1" dirty="0" smtClean="0"/>
              <a:t>Принцип открытости/закрытости 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510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endParaRPr lang="ru-RU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</a:t>
            </a:r>
            <a:endParaRPr lang="ru-RU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51520" y="96888"/>
            <a:ext cx="860444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Принцип открытости/закрытости 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Open-closed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ru-RU" sz="1400" i="1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Классы (модули, функции) должны быть открыты для расширения и закрыты для изменения.</a:t>
            </a:r>
            <a:br>
              <a:rPr lang="ru-RU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Иными словами приложение следует проектировать так чтобы для изменения поведения класса, нам не потребовалось менять код самого класса.</a:t>
            </a:r>
            <a:endParaRPr kumimoji="0" lang="ru-RU" sz="2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6058669" cy="453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4475" y="452438"/>
            <a:ext cx="6115050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9238" y="374650"/>
            <a:ext cx="61055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3563" y="992188"/>
            <a:ext cx="54768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6586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600" dirty="0" err="1" smtClean="0"/>
              <a:t>Single</a:t>
            </a:r>
            <a:r>
              <a:rPr lang="ru-RU" sz="3600" dirty="0" smtClean="0"/>
              <a:t> </a:t>
            </a:r>
            <a:r>
              <a:rPr lang="ru-RU" sz="3600" dirty="0" err="1" smtClean="0"/>
              <a:t>responsibility</a:t>
            </a:r>
            <a:r>
              <a:rPr lang="en-US" sz="3600" dirty="0" smtClean="0"/>
              <a:t> principle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5357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</a:t>
            </a:r>
            <a:r>
              <a:rPr lang="ru-RU" sz="6000" b="1" dirty="0" smtClean="0"/>
              <a:t> </a:t>
            </a:r>
            <a:r>
              <a:rPr lang="en-US" sz="3600" dirty="0" smtClean="0"/>
              <a:t>- Open/closed principle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4513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r>
              <a:rPr lang="ru-RU" sz="6000" b="1" dirty="0" smtClean="0"/>
              <a:t> </a:t>
            </a:r>
            <a:r>
              <a:rPr lang="ru-RU" sz="3600" b="1" dirty="0" smtClean="0"/>
              <a:t>- </a:t>
            </a:r>
            <a:r>
              <a:rPr lang="ru-RU" sz="3600" b="1" dirty="0" err="1" smtClean="0"/>
              <a:t>Liskov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substitution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</a:t>
            </a:r>
            <a:endParaRPr lang="ru-RU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8313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200" dirty="0" smtClean="0"/>
              <a:t>Принцип единственной ответственности 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7136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 </a:t>
            </a:r>
            <a:r>
              <a:rPr lang="en-US" sz="3200" dirty="0" smtClean="0"/>
              <a:t>- </a:t>
            </a:r>
            <a:r>
              <a:rPr lang="ru-RU" sz="3200" dirty="0" smtClean="0"/>
              <a:t>Принцип открытости/закрытости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8027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r>
              <a:rPr lang="ru-RU" sz="6000" b="1" dirty="0" smtClean="0"/>
              <a:t> </a:t>
            </a:r>
            <a:r>
              <a:rPr lang="ru-RU" sz="3200" b="1" dirty="0" smtClean="0"/>
              <a:t>- Принцип подстановки Барбары Лисков 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</a:t>
            </a:r>
            <a:endParaRPr lang="ru-RU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04664"/>
            <a:ext cx="820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Принцип подстановки Барбары Лисков</a:t>
            </a:r>
            <a:endParaRPr lang="en-US" sz="2000" b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Поведение наследуемых классов не должно противоречить поведению, заданному базовым классом, то есть поведение наследуемых классов должно быть ожидаемым для кода который использует базовый класс.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5050" y="12700"/>
            <a:ext cx="45339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325" y="1474788"/>
            <a:ext cx="77533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6586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b="1" dirty="0" smtClean="0"/>
              <a:t>- </a:t>
            </a:r>
            <a:r>
              <a:rPr lang="ru-RU" sz="3600" b="1" dirty="0" err="1" smtClean="0"/>
              <a:t>Single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responsibility</a:t>
            </a:r>
            <a:r>
              <a:rPr lang="en-US" sz="3600" b="1" dirty="0" smtClean="0"/>
              <a:t> principle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705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</a:t>
            </a:r>
            <a:endParaRPr lang="ru-RU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510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endParaRPr lang="ru-RU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</a:t>
            </a:r>
            <a:endParaRPr lang="ru-RU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6586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600" dirty="0" err="1" smtClean="0"/>
              <a:t>Single</a:t>
            </a:r>
            <a:r>
              <a:rPr lang="ru-RU" sz="3600" dirty="0" smtClean="0"/>
              <a:t> </a:t>
            </a:r>
            <a:r>
              <a:rPr lang="ru-RU" sz="3600" dirty="0" err="1" smtClean="0"/>
              <a:t>responsibility</a:t>
            </a:r>
            <a:r>
              <a:rPr lang="en-US" sz="3600" dirty="0" smtClean="0"/>
              <a:t> principle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5357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</a:t>
            </a:r>
            <a:r>
              <a:rPr lang="ru-RU" sz="6000" b="1" dirty="0" smtClean="0"/>
              <a:t> </a:t>
            </a:r>
            <a:r>
              <a:rPr lang="en-US" sz="3600" dirty="0" smtClean="0"/>
              <a:t>- Open/closed principle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4513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r>
              <a:rPr lang="ru-RU" sz="6000" b="1" dirty="0" smtClean="0"/>
              <a:t> </a:t>
            </a:r>
            <a:r>
              <a:rPr lang="ru-RU" sz="3600" dirty="0" smtClean="0"/>
              <a:t>- </a:t>
            </a:r>
            <a:r>
              <a:rPr lang="ru-RU" sz="3600" dirty="0" err="1" smtClean="0"/>
              <a:t>Liskov</a:t>
            </a:r>
            <a:r>
              <a:rPr lang="ru-RU" sz="3600" dirty="0" smtClean="0"/>
              <a:t> </a:t>
            </a:r>
            <a:r>
              <a:rPr lang="ru-RU" sz="3600" dirty="0" err="1" smtClean="0"/>
              <a:t>substitution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48579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 </a:t>
            </a:r>
            <a:r>
              <a:rPr lang="en-US" sz="3600" b="1" dirty="0" smtClean="0"/>
              <a:t>- </a:t>
            </a:r>
            <a:r>
              <a:rPr lang="ru-RU" sz="3600" b="1" dirty="0" err="1" smtClean="0"/>
              <a:t>Interface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segregation</a:t>
            </a:r>
            <a:endParaRPr lang="ru-RU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8313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200" dirty="0" smtClean="0"/>
              <a:t>Принцип единственной ответственности 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7136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 </a:t>
            </a:r>
            <a:r>
              <a:rPr lang="en-US" sz="3200" dirty="0" smtClean="0"/>
              <a:t>-</a:t>
            </a:r>
            <a:r>
              <a:rPr lang="en-US" sz="3200" b="1" dirty="0" smtClean="0"/>
              <a:t> </a:t>
            </a:r>
            <a:r>
              <a:rPr lang="ru-RU" sz="3200" dirty="0" smtClean="0"/>
              <a:t>Принцип открытости/закрытости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8027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r>
              <a:rPr lang="ru-RU" sz="6000" dirty="0" smtClean="0"/>
              <a:t> </a:t>
            </a:r>
            <a:r>
              <a:rPr lang="ru-RU" sz="3200" dirty="0" smtClean="0"/>
              <a:t>- Принцип подстановки Барбары Лисков 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6909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 </a:t>
            </a:r>
            <a:r>
              <a:rPr lang="en-US" sz="3200" b="1" dirty="0" smtClean="0"/>
              <a:t>- </a:t>
            </a:r>
            <a:r>
              <a:rPr lang="ru-RU" sz="3200" b="1" dirty="0" smtClean="0"/>
              <a:t>Принцип разделения интерфейса 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8208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Принцип разделения интерфейса </a:t>
            </a:r>
            <a:endParaRPr lang="ru-RU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016" y="1196752"/>
            <a:ext cx="88204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Много специализированных интерфейсов лучше, чем один универсальный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»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Проверяем, насколько много интерфейс содержит методов и насколько разные функции накладываются на эти методы, и если необходимо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—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разбиваем интерфейсы.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6408712" cy="351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613" y="0"/>
            <a:ext cx="54387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474663"/>
            <a:ext cx="72390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6586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600" dirty="0" err="1" smtClean="0"/>
              <a:t>Single</a:t>
            </a:r>
            <a:r>
              <a:rPr lang="ru-RU" sz="3600" dirty="0" smtClean="0"/>
              <a:t> </a:t>
            </a:r>
            <a:r>
              <a:rPr lang="ru-RU" sz="3600" dirty="0" err="1" smtClean="0"/>
              <a:t>responsibility</a:t>
            </a:r>
            <a:r>
              <a:rPr lang="en-US" sz="3600" dirty="0" smtClean="0"/>
              <a:t> principle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5357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</a:t>
            </a:r>
            <a:r>
              <a:rPr lang="ru-RU" sz="6000" b="1" dirty="0" smtClean="0"/>
              <a:t> </a:t>
            </a:r>
            <a:r>
              <a:rPr lang="en-US" sz="3600" dirty="0" smtClean="0"/>
              <a:t>- Open/closed principle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4513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r>
              <a:rPr lang="ru-RU" sz="6000" b="1" dirty="0" smtClean="0"/>
              <a:t> </a:t>
            </a:r>
            <a:r>
              <a:rPr lang="ru-RU" sz="3600" dirty="0" smtClean="0"/>
              <a:t>- </a:t>
            </a:r>
            <a:r>
              <a:rPr lang="ru-RU" sz="3600" dirty="0" err="1" smtClean="0"/>
              <a:t>Liskov</a:t>
            </a:r>
            <a:r>
              <a:rPr lang="ru-RU" sz="3600" dirty="0" smtClean="0"/>
              <a:t> </a:t>
            </a:r>
            <a:r>
              <a:rPr lang="ru-RU" sz="3600" dirty="0" err="1" smtClean="0"/>
              <a:t>substitution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48579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 </a:t>
            </a:r>
            <a:r>
              <a:rPr lang="en-US" sz="3600" dirty="0" smtClean="0"/>
              <a:t>- </a:t>
            </a:r>
            <a:r>
              <a:rPr lang="ru-RU" sz="3600" dirty="0" err="1" smtClean="0"/>
              <a:t>Interface</a:t>
            </a:r>
            <a:r>
              <a:rPr lang="ru-RU" sz="3600" dirty="0" smtClean="0"/>
              <a:t> </a:t>
            </a:r>
            <a:r>
              <a:rPr lang="ru-RU" sz="3600" dirty="0" err="1" smtClean="0"/>
              <a:t>segregation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5335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 </a:t>
            </a:r>
            <a:r>
              <a:rPr lang="en-US" sz="3600" b="1" dirty="0" smtClean="0"/>
              <a:t>- </a:t>
            </a:r>
            <a:r>
              <a:rPr lang="ru-RU" sz="3600" b="1" dirty="0" err="1" smtClean="0"/>
              <a:t>Dependency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Invertion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8313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200" dirty="0" smtClean="0"/>
              <a:t>Принцип единственной ответственности 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7136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 </a:t>
            </a:r>
            <a:r>
              <a:rPr lang="en-US" sz="3200" dirty="0" smtClean="0"/>
              <a:t>-</a:t>
            </a:r>
            <a:r>
              <a:rPr lang="en-US" sz="3200" b="1" dirty="0" smtClean="0"/>
              <a:t> </a:t>
            </a:r>
            <a:r>
              <a:rPr lang="ru-RU" sz="3200" dirty="0" smtClean="0"/>
              <a:t>Принцип открытости/закрытости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8027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r>
              <a:rPr lang="ru-RU" sz="6000" dirty="0" smtClean="0"/>
              <a:t> </a:t>
            </a:r>
            <a:r>
              <a:rPr lang="ru-RU" sz="3200" dirty="0" smtClean="0"/>
              <a:t>- Принцип подстановки Барбары Лисков 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6909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 </a:t>
            </a:r>
            <a:r>
              <a:rPr lang="en-US" sz="3200" dirty="0" smtClean="0"/>
              <a:t>- </a:t>
            </a:r>
            <a:r>
              <a:rPr lang="ru-RU" sz="3200" dirty="0" smtClean="0"/>
              <a:t>Принцип разделения интерфейса 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71567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 </a:t>
            </a:r>
            <a:r>
              <a:rPr lang="en-US" sz="3200" b="1" dirty="0" smtClean="0"/>
              <a:t>- </a:t>
            </a:r>
            <a:r>
              <a:rPr lang="ru-RU" sz="3200" b="1" dirty="0" smtClean="0"/>
              <a:t>Принцип инверсии зависимостей 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44016" y="348380"/>
            <a:ext cx="889248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Принцип инверсии зависимостей 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Dependency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Invertion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Зависимости должны строится относительно абстракций, а не деталей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»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Проверяем, зависят ли классы от каких-то других классов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(непосредственно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инстанцируют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объекты других классов) и если эта зависимость имеет место, заменяем на зависимость от абстракции.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92896"/>
            <a:ext cx="6477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3" y="15875"/>
            <a:ext cx="818197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173038"/>
            <a:ext cx="67913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8313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b="1" dirty="0" smtClean="0"/>
              <a:t>- </a:t>
            </a:r>
            <a:r>
              <a:rPr lang="ru-RU" sz="3200" b="1" dirty="0" smtClean="0"/>
              <a:t>Принцип единственной ответственности 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705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</a:t>
            </a:r>
            <a:endParaRPr lang="ru-RU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510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endParaRPr lang="ru-RU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</a:t>
            </a:r>
            <a:endParaRPr lang="ru-RU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</a:t>
            </a:r>
            <a:r>
              <a:rPr lang="ru-RU" sz="2400" dirty="0" smtClean="0"/>
              <a:t>асшифровывается </a:t>
            </a:r>
            <a:r>
              <a:rPr lang="ru-RU" sz="2400" dirty="0"/>
              <a:t>как </a:t>
            </a:r>
            <a:r>
              <a:rPr lang="ru-RU" sz="2400" dirty="0" err="1"/>
              <a:t>Don’t</a:t>
            </a:r>
            <a:r>
              <a:rPr lang="ru-RU" sz="2400" dirty="0"/>
              <a:t> </a:t>
            </a:r>
            <a:r>
              <a:rPr lang="ru-RU" sz="2400" dirty="0" err="1"/>
              <a:t>Repeat</a:t>
            </a:r>
            <a:r>
              <a:rPr lang="ru-RU" sz="2400" dirty="0"/>
              <a:t> </a:t>
            </a:r>
            <a:r>
              <a:rPr lang="ru-RU" sz="2400" dirty="0" err="1"/>
              <a:t>Youself</a:t>
            </a:r>
            <a:r>
              <a:rPr lang="ru-RU" sz="2400" dirty="0"/>
              <a:t> — не повторяйся, также известен как </a:t>
            </a:r>
            <a:r>
              <a:rPr lang="ru-RU" sz="2400" b="1" dirty="0"/>
              <a:t>DIE</a:t>
            </a:r>
            <a:r>
              <a:rPr lang="ru-RU" sz="2400" dirty="0"/>
              <a:t> — </a:t>
            </a:r>
            <a:r>
              <a:rPr lang="ru-RU" sz="2400" dirty="0" err="1"/>
              <a:t>Duplication</a:t>
            </a:r>
            <a:r>
              <a:rPr lang="ru-RU" sz="2400" dirty="0"/>
              <a:t>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Evil</a:t>
            </a:r>
            <a:r>
              <a:rPr lang="ru-RU" sz="2400" dirty="0"/>
              <a:t> — дублирование это зло. Этот принцип заключается в том, что нужно избегать повторений одного и того же кода. Лучше использовать универсальные свойства 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82320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KISS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/>
              <a:t>Keep</a:t>
            </a:r>
            <a:r>
              <a:rPr lang="ru-RU" sz="2400" dirty="0" smtClean="0"/>
              <a:t> </a:t>
            </a:r>
            <a:r>
              <a:rPr lang="ru-RU" sz="2400" dirty="0" err="1"/>
              <a:t>It</a:t>
            </a:r>
            <a:r>
              <a:rPr lang="ru-RU" sz="2400" dirty="0"/>
              <a:t> </a:t>
            </a:r>
            <a:r>
              <a:rPr lang="ru-RU" sz="2400" dirty="0" err="1"/>
              <a:t>Simple</a:t>
            </a:r>
            <a:r>
              <a:rPr lang="ru-RU" sz="2400" dirty="0"/>
              <a:t>, </a:t>
            </a:r>
            <a:r>
              <a:rPr lang="ru-RU" sz="2400" dirty="0" err="1"/>
              <a:t>Stupid</a:t>
            </a:r>
            <a:r>
              <a:rPr lang="ru-RU" sz="2400" dirty="0"/>
              <a:t> — не усложняй! Смысл этого принципа программирования заключается в том, что стоит делать максимально простую и понятную архитектуру, применять шаблоны проектирования и не изобретать велосипед.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07121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YAGNI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З</a:t>
            </a:r>
            <a:r>
              <a:rPr lang="ru-RU" sz="2400" dirty="0" smtClean="0"/>
              <a:t>начит </a:t>
            </a:r>
            <a:r>
              <a:rPr lang="ru-RU" sz="2400" dirty="0" err="1"/>
              <a:t>You</a:t>
            </a:r>
            <a:r>
              <a:rPr lang="ru-RU" sz="2400" dirty="0"/>
              <a:t> </a:t>
            </a:r>
            <a:r>
              <a:rPr lang="ru-RU" sz="2400" dirty="0" err="1"/>
              <a:t>Ain’t</a:t>
            </a:r>
            <a:r>
              <a:rPr lang="ru-RU" sz="2400" dirty="0"/>
              <a:t> </a:t>
            </a:r>
            <a:r>
              <a:rPr lang="ru-RU" sz="2400" dirty="0" err="1"/>
              <a:t>Gonna</a:t>
            </a:r>
            <a:r>
              <a:rPr lang="ru-RU" sz="2400" dirty="0"/>
              <a:t> </a:t>
            </a:r>
            <a:r>
              <a:rPr lang="ru-RU" sz="2400" dirty="0" err="1"/>
              <a:t>Need</a:t>
            </a:r>
            <a:r>
              <a:rPr lang="ru-RU" sz="2400" dirty="0"/>
              <a:t> </a:t>
            </a:r>
            <a:r>
              <a:rPr lang="ru-RU" sz="2400" dirty="0" err="1"/>
              <a:t>It</a:t>
            </a:r>
            <a:r>
              <a:rPr lang="ru-RU" sz="2400" dirty="0"/>
              <a:t> — вам это не понадобится! Его суть в том, чтобы реализовать только поставленные задачи и отказаться от избыточного функционала.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49849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564904"/>
            <a:ext cx="60833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/>
              <a:t>Конец</a:t>
            </a:r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en-US" sz="2800" dirty="0" smtClean="0"/>
              <a:t>http://simple-training.com/solid-in-php/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7200800" cy="441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51520" y="563967"/>
            <a:ext cx="889248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Принцип единственной ответственности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Single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responsibility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На каждый объект должна быть возложена одна единственная обязанность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»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Для этого проверяем, сколько у нас есть причин для изменения класса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—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если больше одной, то следует разбить данный класс.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429000"/>
            <a:ext cx="72294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0988" y="-195263"/>
            <a:ext cx="9705976" cy="724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0688"/>
            <a:ext cx="8678937" cy="541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347864" y="6237312"/>
            <a:ext cx="19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13000 </a:t>
            </a:r>
            <a:r>
              <a:rPr lang="ru-RU" dirty="0" smtClean="0"/>
              <a:t>строк кода!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93" y="1052736"/>
            <a:ext cx="8977403" cy="460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100" y="1052736"/>
            <a:ext cx="6586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S </a:t>
            </a:r>
            <a:r>
              <a:rPr lang="en-US" sz="3600" dirty="0" smtClean="0"/>
              <a:t>- </a:t>
            </a:r>
            <a:r>
              <a:rPr lang="ru-RU" sz="3600" dirty="0" err="1" smtClean="0"/>
              <a:t>Single</a:t>
            </a:r>
            <a:r>
              <a:rPr lang="ru-RU" sz="3600" dirty="0" smtClean="0"/>
              <a:t> </a:t>
            </a:r>
            <a:r>
              <a:rPr lang="ru-RU" sz="3600" dirty="0" err="1" smtClean="0"/>
              <a:t>responsibility</a:t>
            </a:r>
            <a:r>
              <a:rPr lang="en-US" sz="3600" dirty="0" smtClean="0"/>
              <a:t> principle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1289"/>
            <a:ext cx="5357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</a:t>
            </a:r>
            <a:r>
              <a:rPr lang="ru-RU" sz="6000" b="1" dirty="0" smtClean="0"/>
              <a:t> </a:t>
            </a:r>
            <a:r>
              <a:rPr lang="en-US" sz="3600" b="1" dirty="0" smtClean="0"/>
              <a:t>- Open/closed principle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510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</a:t>
            </a:r>
            <a:endParaRPr lang="ru-RU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1790" y="3925505"/>
            <a:ext cx="389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I</a:t>
            </a:r>
            <a:endParaRPr lang="ru-RU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7288" y="486160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435</Words>
  <Application>Microsoft Office PowerPoint</Application>
  <PresentationFormat>Экран (4:3)</PresentationFormat>
  <Paragraphs>88</Paragraphs>
  <Slides>33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DRY</vt:lpstr>
      <vt:lpstr>KISS</vt:lpstr>
      <vt:lpstr>YAGNI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Дмитрий Ланец</dc:creator>
  <cp:lastModifiedBy>Дмитрий Ланец</cp:lastModifiedBy>
  <cp:revision>12</cp:revision>
  <dcterms:created xsi:type="dcterms:W3CDTF">2016-08-25T19:18:59Z</dcterms:created>
  <dcterms:modified xsi:type="dcterms:W3CDTF">2018-05-22T17:56:57Z</dcterms:modified>
</cp:coreProperties>
</file>