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82" r:id="rId3"/>
    <p:sldId id="304" r:id="rId4"/>
    <p:sldId id="284" r:id="rId5"/>
    <p:sldId id="285" r:id="rId6"/>
    <p:sldId id="286" r:id="rId7"/>
    <p:sldId id="283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9" r:id="rId16"/>
    <p:sldId id="257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8" r:id="rId31"/>
    <p:sldId id="279" r:id="rId32"/>
    <p:sldId id="280" r:id="rId33"/>
    <p:sldId id="287" r:id="rId34"/>
    <p:sldId id="288" r:id="rId35"/>
    <p:sldId id="289" r:id="rId36"/>
    <p:sldId id="303" r:id="rId37"/>
    <p:sldId id="306" r:id="rId38"/>
    <p:sldId id="305" r:id="rId39"/>
    <p:sldId id="307" r:id="rId40"/>
    <p:sldId id="309" r:id="rId41"/>
    <p:sldId id="308" r:id="rId42"/>
    <p:sldId id="312" r:id="rId43"/>
    <p:sldId id="311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258" r:id="rId63"/>
    <p:sldId id="259" r:id="rId64"/>
    <p:sldId id="260" r:id="rId65"/>
    <p:sldId id="261" r:id="rId6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2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3CAAD-5E69-4C8A-A6AB-0E754B18C294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046F2-2769-448E-8F7B-348993211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07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Расположение</a:t>
            </a:r>
            <a:r>
              <a:rPr lang="ru-RU" baseline="0" dirty="0" smtClean="0"/>
              <a:t> в слое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046F2-2769-448E-8F7B-348993211D7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18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Для организации архитектуры необходима библиотека </a:t>
            </a:r>
            <a:r>
              <a:rPr lang="en-US" sz="1200" dirty="0" smtClean="0"/>
              <a:t>libs/loader/</a:t>
            </a:r>
            <a:r>
              <a:rPr lang="en-US" sz="1200" dirty="0" err="1" smtClean="0"/>
              <a:t>loader.php</a:t>
            </a:r>
            <a:r>
              <a:rPr lang="en-US" sz="1200" dirty="0" smtClean="0"/>
              <a:t> </a:t>
            </a:r>
            <a:r>
              <a:rPr lang="ru-RU" sz="1200" dirty="0" smtClean="0"/>
              <a:t>которая будет подключать и инициализировать элементы системы, и также файл </a:t>
            </a:r>
            <a:r>
              <a:rPr lang="en-US" sz="1200" dirty="0" smtClean="0"/>
              <a:t>core/</a:t>
            </a:r>
            <a:r>
              <a:rPr lang="en-US" sz="1200" dirty="0" err="1" smtClean="0"/>
              <a:t>startup.php</a:t>
            </a:r>
            <a:r>
              <a:rPr lang="en-US" sz="1200" dirty="0" smtClean="0"/>
              <a:t> </a:t>
            </a:r>
            <a:r>
              <a:rPr lang="ru-RU" sz="1200" dirty="0" smtClean="0"/>
              <a:t>который будет подключать </a:t>
            </a:r>
            <a:r>
              <a:rPr lang="ru-RU" sz="1200" dirty="0" err="1" smtClean="0"/>
              <a:t>бд</a:t>
            </a:r>
            <a:r>
              <a:rPr lang="ru-RU" sz="1200" dirty="0" smtClean="0"/>
              <a:t>, собственно загрузчик </a:t>
            </a:r>
            <a:r>
              <a:rPr lang="en-US" sz="1200" dirty="0" smtClean="0"/>
              <a:t>loader</a:t>
            </a:r>
            <a:r>
              <a:rPr lang="ru-RU" sz="1200" dirty="0" smtClean="0"/>
              <a:t> и запускать страницу сайта в каталоге </a:t>
            </a:r>
            <a:r>
              <a:rPr lang="en-US" sz="1200" dirty="0" smtClean="0"/>
              <a:t>pages</a:t>
            </a:r>
            <a:endParaRPr lang="ru-RU" sz="12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046F2-2769-448E-8F7B-348993211D7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Создание классов типа </a:t>
            </a:r>
            <a:r>
              <a:rPr lang="en-US" sz="1200" dirty="0" smtClean="0"/>
              <a:t>API. </a:t>
            </a:r>
            <a:endParaRPr lang="ru-RU" sz="1200" dirty="0" smtClean="0"/>
          </a:p>
          <a:p>
            <a:r>
              <a:rPr lang="ru-RU" sz="1200" dirty="0" smtClean="0"/>
              <a:t>Предварительное выделение бизнес объектов на основе требования к функционалу: авторизованный</a:t>
            </a:r>
            <a:r>
              <a:rPr lang="ru-RU" sz="1200" b="1" dirty="0" smtClean="0"/>
              <a:t> клиент </a:t>
            </a:r>
            <a:r>
              <a:rPr lang="ru-RU" sz="1200" dirty="0" smtClean="0"/>
              <a:t>имеет возможность просмотреть содержимое </a:t>
            </a:r>
            <a:r>
              <a:rPr lang="ru-RU" sz="1200" b="1" dirty="0" smtClean="0"/>
              <a:t>корзины</a:t>
            </a:r>
            <a:r>
              <a:rPr lang="ru-RU" sz="1200" dirty="0" smtClean="0"/>
              <a:t>…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046F2-2769-448E-8F7B-348993211D7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811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Расположение в слое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046F2-2769-448E-8F7B-348993211D7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76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1A2-0664-4065-9D60-126D734E4600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42C5-514F-4384-AFBC-FFD22A0A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89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1A2-0664-4065-9D60-126D734E4600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42C5-514F-4384-AFBC-FFD22A0A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60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1A2-0664-4065-9D60-126D734E4600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42C5-514F-4384-AFBC-FFD22A0A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80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1A2-0664-4065-9D60-126D734E4600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42C5-514F-4384-AFBC-FFD22A0A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1A2-0664-4065-9D60-126D734E4600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42C5-514F-4384-AFBC-FFD22A0A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56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1A2-0664-4065-9D60-126D734E4600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42C5-514F-4384-AFBC-FFD22A0A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34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1A2-0664-4065-9D60-126D734E4600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42C5-514F-4384-AFBC-FFD22A0A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23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1A2-0664-4065-9D60-126D734E4600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42C5-514F-4384-AFBC-FFD22A0A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4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1A2-0664-4065-9D60-126D734E4600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42C5-514F-4384-AFBC-FFD22A0A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47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1A2-0664-4065-9D60-126D734E4600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42C5-514F-4384-AFBC-FFD22A0A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25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1A2-0664-4065-9D60-126D734E4600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42C5-514F-4384-AFBC-FFD22A0A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0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631A2-0664-4065-9D60-126D734E4600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942C5-514F-4384-AFBC-FFD22A0A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60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Советы </a:t>
            </a:r>
            <a:r>
              <a:rPr lang="ru-RU" dirty="0"/>
              <a:t>чистого </a:t>
            </a:r>
            <a:r>
              <a:rPr lang="ru-RU" dirty="0" smtClean="0"/>
              <a:t>кода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 основе реальных событий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7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55" y="2348880"/>
            <a:ext cx="66960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7" y="620688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Создание классов типа </a:t>
            </a:r>
            <a:r>
              <a:rPr lang="en-US" dirty="0"/>
              <a:t>API. </a:t>
            </a:r>
            <a:endParaRPr lang="ru-RU" dirty="0"/>
          </a:p>
          <a:p>
            <a:pPr algn="ctr"/>
            <a:r>
              <a:rPr lang="ru-RU" dirty="0"/>
              <a:t>Предварительное выделение бизнес объектов на основе требования к функционалу: авторизованный</a:t>
            </a:r>
            <a:r>
              <a:rPr lang="ru-RU" b="1" dirty="0"/>
              <a:t> клиент </a:t>
            </a:r>
            <a:r>
              <a:rPr lang="ru-RU" dirty="0"/>
              <a:t>имеет возможность просмотреть содержимое </a:t>
            </a:r>
            <a:r>
              <a:rPr lang="ru-RU" b="1" dirty="0"/>
              <a:t>корзины</a:t>
            </a:r>
            <a:r>
              <a:rPr lang="ru-RU" dirty="0"/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074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7632848" cy="451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907704" y="476672"/>
            <a:ext cx="4968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Создание классов типа </a:t>
            </a:r>
            <a:r>
              <a:rPr lang="en-US" dirty="0"/>
              <a:t>API. </a:t>
            </a:r>
            <a:endParaRPr lang="ru-RU" dirty="0"/>
          </a:p>
          <a:p>
            <a:pPr algn="ctr"/>
            <a:r>
              <a:rPr lang="ru-RU" dirty="0"/>
              <a:t>Реализация методов классов для получения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38428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215501" cy="486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11560" y="476672"/>
            <a:ext cx="7038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Создание классов типа </a:t>
            </a:r>
            <a:r>
              <a:rPr lang="en-US" dirty="0"/>
              <a:t>API. </a:t>
            </a:r>
            <a:endParaRPr lang="ru-RU" dirty="0"/>
          </a:p>
          <a:p>
            <a:pPr algn="ctr"/>
            <a:r>
              <a:rPr lang="ru-RU" dirty="0"/>
              <a:t>Загрузка классов, использование функционала через </a:t>
            </a:r>
            <a:r>
              <a:rPr lang="en-US" dirty="0"/>
              <a:t>Singleton </a:t>
            </a:r>
            <a:r>
              <a:rPr lang="ru-RU" dirty="0"/>
              <a:t>объект </a:t>
            </a:r>
            <a:r>
              <a:rPr lang="en-US" dirty="0"/>
              <a:t>API</a:t>
            </a:r>
            <a:r>
              <a:rPr lang="ru-RU" dirty="0"/>
              <a:t>, обеспечивающий создание объекта в одном экземпляре </a:t>
            </a:r>
          </a:p>
        </p:txBody>
      </p:sp>
    </p:spTree>
    <p:extLst>
      <p:ext uri="{BB962C8B-B14F-4D97-AF65-F5344CB8AC3E}">
        <p14:creationId xmlns:p14="http://schemas.microsoft.com/office/powerpoint/2010/main" val="8736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1447800"/>
            <a:ext cx="66960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1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093815" cy="47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247215" y="764704"/>
            <a:ext cx="6534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Создание шаблонов</a:t>
            </a:r>
            <a:r>
              <a:rPr lang="en-US" dirty="0"/>
              <a:t>.</a:t>
            </a:r>
          </a:p>
          <a:p>
            <a:pPr algn="ctr"/>
            <a:r>
              <a:rPr lang="ru-RU" dirty="0"/>
              <a:t>Выделение каталога для хранения шаблонов.</a:t>
            </a:r>
          </a:p>
        </p:txBody>
      </p:sp>
    </p:spTree>
    <p:extLst>
      <p:ext uri="{BB962C8B-B14F-4D97-AF65-F5344CB8AC3E}">
        <p14:creationId xmlns:p14="http://schemas.microsoft.com/office/powerpoint/2010/main" val="20720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23528" y="260648"/>
            <a:ext cx="8229600" cy="1433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/>
              <a:t>Создание шаблонов</a:t>
            </a:r>
            <a:r>
              <a:rPr lang="en-US" sz="1600" dirty="0"/>
              <a:t>.</a:t>
            </a:r>
          </a:p>
          <a:p>
            <a:r>
              <a:rPr lang="ru-RU" sz="1600" dirty="0"/>
              <a:t>Подключение шаблона с передачей данных. Использование библиотеки по работе с </a:t>
            </a:r>
            <a:r>
              <a:rPr lang="ru-RU" sz="1600" dirty="0" err="1"/>
              <a:t>бд</a:t>
            </a:r>
            <a:r>
              <a:rPr lang="ru-RU" sz="1600" dirty="0"/>
              <a:t> для получения данных в виде массива. Библиотека </a:t>
            </a:r>
            <a:r>
              <a:rPr lang="ru-RU" sz="1600" dirty="0" err="1"/>
              <a:t>бд</a:t>
            </a:r>
            <a:r>
              <a:rPr lang="ru-RU" sz="1600" dirty="0"/>
              <a:t> инициализируется автоматически на уровне инициализации системы. Доступна как в рамках класса </a:t>
            </a:r>
            <a:r>
              <a:rPr lang="en-US" sz="1600" dirty="0"/>
              <a:t>$this-&gt;</a:t>
            </a:r>
            <a:r>
              <a:rPr lang="en-US" sz="1600" dirty="0" err="1"/>
              <a:t>db</a:t>
            </a:r>
            <a:r>
              <a:rPr lang="en-US" sz="1600" dirty="0"/>
              <a:t> </a:t>
            </a:r>
            <a:r>
              <a:rPr lang="ru-RU" sz="1600" dirty="0"/>
              <a:t>так и извне </a:t>
            </a:r>
            <a:r>
              <a:rPr lang="en-US" sz="1600" dirty="0"/>
              <a:t>$APL-&gt;db</a:t>
            </a:r>
            <a:r>
              <a:rPr lang="ru-RU" sz="1600" dirty="0"/>
              <a:t>, </a:t>
            </a:r>
            <a:r>
              <a:rPr lang="en-US" sz="1600" dirty="0"/>
              <a:t>($APL</a:t>
            </a:r>
            <a:r>
              <a:rPr lang="ru-RU" sz="1600" dirty="0"/>
              <a:t>= </a:t>
            </a:r>
            <a:r>
              <a:rPr lang="en-US" sz="1600" dirty="0"/>
              <a:t>Loader::</a:t>
            </a:r>
            <a:r>
              <a:rPr lang="en-US" sz="1600" dirty="0" err="1"/>
              <a:t>getInstance</a:t>
            </a:r>
            <a:r>
              <a:rPr lang="en-US" sz="1600" dirty="0"/>
              <a:t>();)</a:t>
            </a:r>
            <a:endParaRPr lang="ru-RU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66" y="1772816"/>
            <a:ext cx="66960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4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- </a:t>
            </a:r>
            <a:r>
              <a:rPr lang="ru-RU" dirty="0"/>
              <a:t>Дублирующий код</a:t>
            </a:r>
          </a:p>
        </p:txBody>
      </p:sp>
      <p:sp>
        <p:nvSpPr>
          <p:cNvPr id="5" name="AutoShape 4" descr="ÐÐ°ÑÑÐ¸Ð½ÐºÐ¸ Ð¿Ð¾ Ð·Ð°Ð¿ÑÐ¾ÑÑ ÐºÐ°ÑÑÐ¸Ð½ÐºÐ° Ð´Ð¶ÐµÐºÐ¸ ÑÐ°Ð½ ÑÐ¸ÑÑÐ½Ð¾Ðº"/>
          <p:cNvSpPr>
            <a:spLocks noChangeAspect="1" noChangeArrowheads="1"/>
          </p:cNvSpPr>
          <p:nvPr/>
        </p:nvSpPr>
        <p:spPr bwMode="auto">
          <a:xfrm>
            <a:off x="155575" y="-144463"/>
            <a:ext cx="2205304" cy="220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04864"/>
            <a:ext cx="5235132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9" y="764704"/>
            <a:ext cx="9131041" cy="505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59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536"/>
            <a:ext cx="9132584" cy="497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8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" y="764704"/>
            <a:ext cx="9144515" cy="4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9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Неконтролируемая разработка ведет к хаосу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5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4810" y="908720"/>
            <a:ext cx="8280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А также вывод </a:t>
            </a:r>
            <a:r>
              <a:rPr lang="ru-RU" sz="3200" dirty="0"/>
              <a:t>через </a:t>
            </a:r>
            <a:r>
              <a:rPr lang="en-US" sz="3200" dirty="0"/>
              <a:t>echo</a:t>
            </a:r>
            <a:r>
              <a:rPr lang="ru-RU" sz="3200" dirty="0"/>
              <a:t> в </a:t>
            </a:r>
            <a:r>
              <a:rPr lang="ru-RU" sz="3200" dirty="0" smtClean="0"/>
              <a:t>библиотеках и </a:t>
            </a:r>
            <a:r>
              <a:rPr lang="ru-RU" sz="3200" dirty="0" err="1" smtClean="0"/>
              <a:t>апи</a:t>
            </a:r>
            <a:endParaRPr lang="ru-RU" sz="3200" dirty="0"/>
          </a:p>
        </p:txBody>
      </p:sp>
      <p:pic>
        <p:nvPicPr>
          <p:cNvPr id="3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04864"/>
            <a:ext cx="5235132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1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19651" cy="4880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3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29600" cy="1143000"/>
          </a:xfrm>
        </p:spPr>
        <p:txBody>
          <a:bodyPr/>
          <a:lstStyle/>
          <a:p>
            <a:r>
              <a:rPr lang="ru-RU" dirty="0"/>
              <a:t>Решение: создание модуля</a:t>
            </a:r>
          </a:p>
        </p:txBody>
      </p:sp>
    </p:spTree>
    <p:extLst>
      <p:ext uri="{BB962C8B-B14F-4D97-AF65-F5344CB8AC3E}">
        <p14:creationId xmlns:p14="http://schemas.microsoft.com/office/powerpoint/2010/main" val="392310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127405" cy="513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6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8105775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0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1962"/>
            <a:ext cx="64770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4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566738"/>
            <a:ext cx="802957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13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576263"/>
            <a:ext cx="80391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5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ru-RU" dirty="0" err="1"/>
              <a:t>апи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4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00075"/>
            <a:ext cx="885825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6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ololo.tv/wp-content/uploads/2016/01/81a366fad176421548b46078b2e468e9-1024x7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5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623888"/>
            <a:ext cx="781050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4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619125"/>
            <a:ext cx="828675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2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00063"/>
            <a:ext cx="7372350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772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Возникла новая проблема</a:t>
            </a:r>
            <a:r>
              <a:rPr lang="ru-RU" dirty="0"/>
              <a:t>: усложнённая архитектура модуля</a:t>
            </a:r>
          </a:p>
        </p:txBody>
      </p:sp>
    </p:spTree>
    <p:extLst>
      <p:ext uri="{BB962C8B-B14F-4D97-AF65-F5344CB8AC3E}">
        <p14:creationId xmlns:p14="http://schemas.microsoft.com/office/powerpoint/2010/main" val="30530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6725"/>
            <a:ext cx="9028397" cy="55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3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Проверка кода перед слиянием в основную ветку (</a:t>
            </a:r>
            <a:r>
              <a:rPr lang="en-US" dirty="0" err="1" smtClean="0"/>
              <a:t>CodeReview</a:t>
            </a:r>
            <a:r>
              <a:rPr lang="ru-RU" dirty="0" smtClean="0"/>
              <a:t>)</a:t>
            </a:r>
          </a:p>
          <a:p>
            <a:r>
              <a:rPr lang="ru-RU" dirty="0" smtClean="0"/>
              <a:t>Разделение функционала на пакеты</a:t>
            </a:r>
            <a:endParaRPr lang="en-US" dirty="0" smtClean="0"/>
          </a:p>
          <a:p>
            <a:r>
              <a:rPr lang="en-US" dirty="0" smtClean="0"/>
              <a:t>Psr-4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1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23528" y="1052736"/>
            <a:ext cx="8229600" cy="641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/>
              <a:t>Разбиваем на пакеты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749641"/>
            <a:ext cx="66960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611" y="2132856"/>
            <a:ext cx="1992611" cy="283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3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24482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Новая проблема, сложность в выкатывания кода на </a:t>
            </a:r>
            <a:r>
              <a:rPr lang="ru-RU" dirty="0" err="1" smtClean="0"/>
              <a:t>продакшен</a:t>
            </a:r>
            <a:r>
              <a:rPr lang="ru-RU" dirty="0" smtClean="0"/>
              <a:t>, а также ошибки которые никто не отменял</a:t>
            </a:r>
            <a:endParaRPr lang="ru-RU" dirty="0"/>
          </a:p>
        </p:txBody>
      </p:sp>
      <p:pic>
        <p:nvPicPr>
          <p:cNvPr id="4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754" y="2780928"/>
            <a:ext cx="5235132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439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GitFlow</a:t>
            </a:r>
            <a:endParaRPr lang="en-US" dirty="0" smtClean="0"/>
          </a:p>
          <a:p>
            <a:r>
              <a:rPr lang="ru-RU" dirty="0" err="1" smtClean="0"/>
              <a:t>Автотесты</a:t>
            </a:r>
            <a:endParaRPr lang="ru-RU" dirty="0" smtClean="0"/>
          </a:p>
          <a:p>
            <a:r>
              <a:rPr lang="ru-RU" dirty="0" err="1" smtClean="0"/>
              <a:t>Автодеплой</a:t>
            </a:r>
            <a:endParaRPr lang="ru-RU" dirty="0"/>
          </a:p>
        </p:txBody>
      </p:sp>
      <p:pic>
        <p:nvPicPr>
          <p:cNvPr id="4" name="Picture 2" descr="Картинки по запросу конвейер сайтов картин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27475"/>
            <a:ext cx="60864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4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GitLab</a:t>
            </a:r>
            <a:r>
              <a:rPr lang="en-US" dirty="0" smtClean="0"/>
              <a:t> Pipelines</a:t>
            </a: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06" y="1898923"/>
            <a:ext cx="7238543" cy="38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8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57187"/>
            <a:ext cx="8572500" cy="6143625"/>
          </a:xfrm>
          <a:prstGeom prst="rect">
            <a:avLst/>
          </a:prstGeom>
        </p:spPr>
      </p:pic>
      <p:pic>
        <p:nvPicPr>
          <p:cNvPr id="2050" name="Picture 2" descr="http://cs6.pikabu.ru/images/previews_comm/2015-04_4/142954937168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869160"/>
            <a:ext cx="14954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На </a:t>
            </a:r>
            <a:r>
              <a:rPr lang="ru-RU" dirty="0" err="1" smtClean="0"/>
              <a:t>мерж</a:t>
            </a:r>
            <a:r>
              <a:rPr lang="ru-RU" dirty="0" smtClean="0"/>
              <a:t> идет протестированный код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99" y="1981965"/>
            <a:ext cx="6178172" cy="38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47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Pipeline </a:t>
            </a:r>
            <a:r>
              <a:rPr lang="ru-RU" dirty="0" smtClean="0"/>
              <a:t>для основных </a:t>
            </a:r>
            <a:r>
              <a:rPr lang="en-US" dirty="0" smtClean="0"/>
              <a:t>develop,</a:t>
            </a:r>
            <a:r>
              <a:rPr lang="ru-RU" dirty="0" smtClean="0"/>
              <a:t> </a:t>
            </a:r>
            <a:r>
              <a:rPr lang="en-US" dirty="0" smtClean="0"/>
              <a:t>master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24" y="1941940"/>
            <a:ext cx="7770153" cy="38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00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44" y="951585"/>
            <a:ext cx="6947244" cy="488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80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7573655" cy="58596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Тестирование </a:t>
            </a:r>
            <a:r>
              <a:rPr lang="ru-RU" dirty="0"/>
              <a:t>с</a:t>
            </a:r>
            <a:r>
              <a:rPr lang="ru-RU" dirty="0" smtClean="0"/>
              <a:t> </a:t>
            </a:r>
            <a:r>
              <a:rPr lang="en-US" dirty="0" err="1" smtClean="0"/>
              <a:t>Codeception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591869" cy="42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17910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Практика</a:t>
            </a:r>
            <a:br>
              <a:rPr lang="ru-RU" dirty="0" smtClean="0"/>
            </a:br>
            <a:r>
              <a:rPr lang="ru-RU" dirty="0"/>
              <a:t>д</a:t>
            </a:r>
            <a:r>
              <a:rPr lang="ru-RU" dirty="0" smtClean="0"/>
              <a:t>елегирование разработки </a:t>
            </a:r>
            <a:br>
              <a:rPr lang="ru-RU" dirty="0" smtClean="0"/>
            </a:br>
            <a:r>
              <a:rPr lang="ru-RU" dirty="0" smtClean="0"/>
              <a:t>фронта и бека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7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2" y="1907382"/>
            <a:ext cx="8805709" cy="3740233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36979" y="1131094"/>
            <a:ext cx="7778371" cy="776288"/>
          </a:xfrm>
        </p:spPr>
        <p:txBody>
          <a:bodyPr/>
          <a:lstStyle/>
          <a:p>
            <a:pPr algn="ctr"/>
            <a:r>
              <a:rPr lang="ru-RU" dirty="0" smtClean="0"/>
              <a:t>Сначала фронт затем </a:t>
            </a:r>
            <a:r>
              <a:rPr lang="ru-RU" dirty="0" err="1" smtClean="0"/>
              <a:t>бэк</a:t>
            </a:r>
            <a:r>
              <a:rPr lang="ru-RU" dirty="0" smtClean="0"/>
              <a:t> энд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9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5" y="857250"/>
            <a:ext cx="90481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2.downloader.disk.yandex.ru/preview/8f2d02aba651e1a4ae918b2964af8b6e31a7a5b99dfa34b3612abebef57ee660/inf/9-xUx4R6BqLg0j6IwI71tqy6xlFKz3Ba_Oo2SV5jCUFELXkkJ-vo5czpBx9LRxa4TmNzCSgcKSOJuSvBVfBvVw%3D%3D?uid=0&amp;filename=2017-09-08_12-07-54.png&amp;disposition=inline&amp;hash=&amp;limit=0&amp;content_type=image%2Fpng&amp;tknv=v2&amp;size=XXL&amp;cro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65" y="990847"/>
            <a:ext cx="6625535" cy="487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2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9219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1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44" y="942976"/>
            <a:ext cx="6636544" cy="48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8929107" cy="5877272"/>
          </a:xfrm>
          <a:prstGeom prst="rect">
            <a:avLst/>
          </a:prstGeom>
        </p:spPr>
      </p:pic>
      <p:pic>
        <p:nvPicPr>
          <p:cNvPr id="4098" name="Picture 2" descr="http://cs6.pikabu.ru/images/previews_comm/2015-04_4/142954937168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176" y="5333999"/>
            <a:ext cx="14954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2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Полезные библиотеки для разработки</a:t>
            </a:r>
          </a:p>
        </p:txBody>
      </p:sp>
      <p:pic>
        <p:nvPicPr>
          <p:cNvPr id="4098" name="Picture 2" descr="Картинки по запросу инструменты разработки швейцарский нож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1858566"/>
            <a:ext cx="4088006" cy="391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сборка проекта</a:t>
            </a:r>
          </a:p>
          <a:p>
            <a:r>
              <a:rPr lang="ru-RU" dirty="0" smtClean="0"/>
              <a:t>Более 200 задач под капотом</a:t>
            </a:r>
            <a:r>
              <a:rPr lang="en-US" dirty="0" smtClean="0"/>
              <a:t> (</a:t>
            </a:r>
            <a:r>
              <a:rPr lang="ru-RU" dirty="0" smtClean="0"/>
              <a:t>миграции, архивы, файлы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Возможность создания новых задач</a:t>
            </a:r>
          </a:p>
          <a:p>
            <a:r>
              <a:rPr lang="ru-RU" dirty="0" smtClean="0"/>
              <a:t>На 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ru-RU" dirty="0" smtClean="0"/>
              <a:t>Альтернатива </a:t>
            </a:r>
            <a:r>
              <a:rPr lang="en-US" dirty="0" err="1" smtClean="0"/>
              <a:t>Symfony</a:t>
            </a:r>
            <a:r>
              <a:rPr lang="en-US" dirty="0" smtClean="0"/>
              <a:t>/Console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7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5" y="5360194"/>
            <a:ext cx="7186613" cy="38851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12" y="1028701"/>
            <a:ext cx="7862964" cy="490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League\Container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Инъекция зависимостей</a:t>
            </a:r>
            <a:endParaRPr lang="en-US" dirty="0" smtClean="0"/>
          </a:p>
          <a:p>
            <a:r>
              <a:rPr lang="ru-RU" dirty="0" smtClean="0"/>
              <a:t>Авто инъекция</a:t>
            </a:r>
            <a:endParaRPr lang="en-US" dirty="0" smtClean="0"/>
          </a:p>
          <a:p>
            <a:r>
              <a:rPr lang="ru-RU" dirty="0" smtClean="0"/>
              <a:t>Сервис провайдер</a:t>
            </a:r>
          </a:p>
        </p:txBody>
      </p:sp>
    </p:spTree>
    <p:extLst>
      <p:ext uri="{BB962C8B-B14F-4D97-AF65-F5344CB8AC3E}">
        <p14:creationId xmlns:p14="http://schemas.microsoft.com/office/powerpoint/2010/main" val="266671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1" y="857250"/>
            <a:ext cx="5593556" cy="50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&amp; </a:t>
            </a:r>
            <a:r>
              <a:rPr lang="en-US" dirty="0" err="1" smtClean="0"/>
              <a:t>Responce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PSR-7: HTTP message interfaces</a:t>
            </a:r>
          </a:p>
          <a:p>
            <a:r>
              <a:rPr lang="ru-RU" dirty="0" smtClean="0"/>
              <a:t>Работа с </a:t>
            </a:r>
            <a:r>
              <a:rPr lang="en-US" dirty="0" smtClean="0"/>
              <a:t>$_POST $_GET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r>
              <a:rPr lang="ru-RU" dirty="0" smtClean="0"/>
              <a:t> карается на месте</a:t>
            </a:r>
            <a:endParaRPr lang="en-US" dirty="0" smtClean="0"/>
          </a:p>
          <a:p>
            <a:r>
              <a:rPr lang="ru-RU" dirty="0" smtClean="0"/>
              <a:t>Функционал тестируется</a:t>
            </a:r>
          </a:p>
        </p:txBody>
      </p:sp>
    </p:spTree>
    <p:extLst>
      <p:ext uri="{BB962C8B-B14F-4D97-AF65-F5344CB8AC3E}">
        <p14:creationId xmlns:p14="http://schemas.microsoft.com/office/powerpoint/2010/main" val="40685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04" y="871537"/>
            <a:ext cx="6297215" cy="509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Содержат логику сохранения моделей</a:t>
            </a:r>
            <a:endParaRPr lang="en-US" dirty="0" smtClean="0"/>
          </a:p>
          <a:p>
            <a:r>
              <a:rPr lang="ru-RU" dirty="0" smtClean="0"/>
              <a:t>На входе модели/коллекции на выходе тоже, никаких массивов</a:t>
            </a:r>
          </a:p>
          <a:p>
            <a:r>
              <a:rPr lang="ru-RU" dirty="0" smtClean="0"/>
              <a:t>Могут работать с разными источник</a:t>
            </a:r>
            <a:r>
              <a:rPr lang="ru-RU" dirty="0"/>
              <a:t>а</a:t>
            </a:r>
            <a:r>
              <a:rPr lang="ru-RU" dirty="0" smtClean="0"/>
              <a:t>ми сохранения </a:t>
            </a:r>
            <a:r>
              <a:rPr lang="en-US" dirty="0" smtClean="0"/>
              <a:t>curl,</a:t>
            </a:r>
            <a:r>
              <a:rPr lang="ru-RU" dirty="0" smtClean="0"/>
              <a:t> </a:t>
            </a:r>
            <a:r>
              <a:rPr lang="en-US" dirty="0" err="1" smtClean="0"/>
              <a:t>d</a:t>
            </a:r>
            <a:r>
              <a:rPr lang="en-US" dirty="0" err="1"/>
              <a:t>b</a:t>
            </a:r>
            <a:r>
              <a:rPr lang="en-US" dirty="0" smtClean="0"/>
              <a:t>, memory, </a:t>
            </a:r>
            <a:r>
              <a:rPr lang="en-US" dirty="0" err="1" smtClean="0"/>
              <a:t>memcache</a:t>
            </a:r>
            <a:r>
              <a:rPr lang="en-US" dirty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503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857250"/>
            <a:ext cx="87722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-</a:t>
            </a:r>
            <a:r>
              <a:rPr lang="ru-RU" dirty="0" smtClean="0"/>
              <a:t> проецирует бизнес модель</a:t>
            </a:r>
            <a:endParaRPr lang="en-US" dirty="0" smtClean="0"/>
          </a:p>
          <a:p>
            <a:r>
              <a:rPr lang="en-US" dirty="0" smtClean="0"/>
              <a:t>Collection -</a:t>
            </a:r>
            <a:r>
              <a:rPr lang="ru-RU" dirty="0" smtClean="0"/>
              <a:t> содержат набор моделей</a:t>
            </a:r>
          </a:p>
          <a:p>
            <a:r>
              <a:rPr lang="en-US" dirty="0" err="1" smtClean="0"/>
              <a:t>ModelValidation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отвечает за </a:t>
            </a:r>
            <a:r>
              <a:rPr lang="ru-RU" dirty="0" err="1" smtClean="0"/>
              <a:t>валидацию</a:t>
            </a:r>
            <a:endParaRPr lang="en-US" dirty="0" smtClean="0"/>
          </a:p>
          <a:p>
            <a:r>
              <a:rPr lang="en-US" dirty="0" err="1" smtClean="0"/>
              <a:t>ModelNames</a:t>
            </a:r>
            <a:r>
              <a:rPr lang="en-US" dirty="0" smtClean="0"/>
              <a:t> – </a:t>
            </a:r>
            <a:r>
              <a:rPr lang="ru-RU" dirty="0" smtClean="0"/>
              <a:t>наименования полей</a:t>
            </a:r>
            <a:endParaRPr lang="en-US" dirty="0" smtClean="0"/>
          </a:p>
          <a:p>
            <a:r>
              <a:rPr lang="en-US" dirty="0" err="1" smtClean="0"/>
              <a:t>ModelMapping</a:t>
            </a:r>
            <a:r>
              <a:rPr lang="en-US" dirty="0" smtClean="0"/>
              <a:t> – </a:t>
            </a:r>
            <a:r>
              <a:rPr lang="ru-RU" dirty="0" err="1" smtClean="0"/>
              <a:t>маппинг</a:t>
            </a:r>
            <a:r>
              <a:rPr lang="ru-RU" dirty="0" smtClean="0"/>
              <a:t> полей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144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8640"/>
            <a:ext cx="8136904" cy="639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914400"/>
            <a:ext cx="8166535" cy="50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Когда все работает</a:t>
            </a:r>
            <a:endParaRPr lang="ru-RU" dirty="0"/>
          </a:p>
        </p:txBody>
      </p:sp>
      <p:pic>
        <p:nvPicPr>
          <p:cNvPr id="4" name="Picture 2" descr="https://vnnews.ru/images/wsscontent/articles/2015/06/na-diskoteke-v-velikom-novgorode-pyanye-muzhchiny-otobrali-u-devushki-dorogoj-smartfon-ugrozhaya-ej-nozh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" y="1417638"/>
            <a:ext cx="76358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77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полезное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1800" dirty="0" smtClean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/>
          </a:p>
          <a:p>
            <a:r>
              <a:rPr lang="ru-RU" sz="1800" dirty="0" smtClean="0"/>
              <a:t>- http://my-lib.ru/book/show/86979/ (простая, с нее стоит начинать)</a:t>
            </a:r>
          </a:p>
          <a:p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1905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2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3789040"/>
            <a:ext cx="3691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r>
              <a:rPr lang="ru-RU" dirty="0"/>
              <a:t>- </a:t>
            </a:r>
            <a:r>
              <a:rPr lang="ru-RU" dirty="0" smtClean="0"/>
              <a:t>http</a:t>
            </a:r>
            <a:r>
              <a:rPr lang="ru-RU" dirty="0"/>
              <a:t>://my-lib.ru/book/show/83726/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17" y="742950"/>
            <a:ext cx="19050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12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05655" y="3573016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- эта сложная http://my-lib.ru/book/show/83712/ (но интересная)</a:t>
            </a:r>
          </a:p>
        </p:txBody>
      </p:sp>
      <p:pic>
        <p:nvPicPr>
          <p:cNvPr id="3074" name="Picture 2" descr="ÐÑÑÐ¸ÑÐµÐºÑÑÑÐ° ÐºÐ¾ÑÐ¿Ð¾ÑÐ°ÑÐ¸Ð²Ð½ÑÑ Ð¿ÑÐ¾Ð³ÑÐ°Ð¼Ð¼Ð½ÑÑ Ð¿ÑÐ¸Ð»Ð¾Ð¶ÐµÐ½Ð¸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76672"/>
            <a:ext cx="19050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9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2300" y="4149080"/>
            <a:ext cx="4119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 вот http://my-lib.ru/book/show/83714/</a:t>
            </a:r>
            <a:endParaRPr lang="ru-RU" dirty="0"/>
          </a:p>
        </p:txBody>
      </p:sp>
      <p:pic>
        <p:nvPicPr>
          <p:cNvPr id="4098" name="Picture 2" descr="Ð ÐµÑÐ°ÐºÑÐ¾ÑÐ¸Ð½Ð³: ÑÐ»ÑÑÑÐµÐ½Ð¸Ðµ ÑÑÑÐµÑÑÐ²ÑÑÑÐµÐ³Ð¾ ÐºÐ¾Ð´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48680"/>
            <a:ext cx="19050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0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580561" cy="507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56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1447800"/>
            <a:ext cx="66960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8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337188" cy="493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433</Words>
  <Application>Microsoft Office PowerPoint</Application>
  <PresentationFormat>Экран (4:3)</PresentationFormat>
  <Paragraphs>83</Paragraphs>
  <Slides>65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68" baseType="lpstr">
      <vt:lpstr>Arial</vt:lpstr>
      <vt:lpstr>Calibri</vt:lpstr>
      <vt:lpstr>Тема Office</vt:lpstr>
      <vt:lpstr>Советы чистого кода</vt:lpstr>
      <vt:lpstr>Неконтролируемая разработка ведет к хаосу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Проблема - Дублирующий код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Решение: создание модуля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Создание апи</vt:lpstr>
      <vt:lpstr>Презентация PowerPoint</vt:lpstr>
      <vt:lpstr>Презентация PowerPoint</vt:lpstr>
      <vt:lpstr>Презентация PowerPoint</vt:lpstr>
      <vt:lpstr>Презентация PowerPoint</vt:lpstr>
      <vt:lpstr>Возникла новая проблема: усложнённая архитектура модуля</vt:lpstr>
      <vt:lpstr>Презентация PowerPoint</vt:lpstr>
      <vt:lpstr>Лечение</vt:lpstr>
      <vt:lpstr>Презентация PowerPoint</vt:lpstr>
      <vt:lpstr>Новая проблема, сложность в выкатывания кода на продакшен, а также ошибки которые никто не отменял</vt:lpstr>
      <vt:lpstr>Лечение</vt:lpstr>
      <vt:lpstr>GitLab Pipelines</vt:lpstr>
      <vt:lpstr>На мерж идет протестированный код</vt:lpstr>
      <vt:lpstr>Pipeline для основных develop, master</vt:lpstr>
      <vt:lpstr>Презентация PowerPoint</vt:lpstr>
      <vt:lpstr>Тестирование с Codeception</vt:lpstr>
      <vt:lpstr>Практика делегирование разработки  фронта и бека</vt:lpstr>
      <vt:lpstr>Сначала фронт затем бэк энд</vt:lpstr>
      <vt:lpstr>Презентация PowerPoint</vt:lpstr>
      <vt:lpstr>Презентация PowerPoint</vt:lpstr>
      <vt:lpstr>Презентация PowerPoint</vt:lpstr>
      <vt:lpstr>Презентация PowerPoint</vt:lpstr>
      <vt:lpstr>Полезные библиотеки для разработки</vt:lpstr>
      <vt:lpstr>Phing</vt:lpstr>
      <vt:lpstr>Презентация PowerPoint</vt:lpstr>
      <vt:lpstr>League\Container</vt:lpstr>
      <vt:lpstr>Презентация PowerPoint</vt:lpstr>
      <vt:lpstr>Request &amp; Responce</vt:lpstr>
      <vt:lpstr>Презентация PowerPoint</vt:lpstr>
      <vt:lpstr>Repository</vt:lpstr>
      <vt:lpstr>Презентация PowerPoint</vt:lpstr>
      <vt:lpstr>Модели</vt:lpstr>
      <vt:lpstr>Презентация PowerPoint</vt:lpstr>
      <vt:lpstr>Когда все работает</vt:lpstr>
      <vt:lpstr>полезное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Советы чистого кода</dc:title>
  <dc:creator>Admin</dc:creator>
  <cp:lastModifiedBy>Дмитрий Ланец</cp:lastModifiedBy>
  <cp:revision>13</cp:revision>
  <dcterms:created xsi:type="dcterms:W3CDTF">2018-05-25T18:30:04Z</dcterms:created>
  <dcterms:modified xsi:type="dcterms:W3CDTF">2018-05-25T20:25:06Z</dcterms:modified>
</cp:coreProperties>
</file>