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0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56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4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3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4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5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0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31A2-0664-4065-9D60-126D734E4600}" type="datetimeFigureOut">
              <a:rPr lang="ru-RU" smtClean="0"/>
              <a:t>25.05.2018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42C5-514F-4384-AFBC-FFD22A0A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Советы </a:t>
            </a:r>
            <a:r>
              <a:rPr lang="ru-RU" dirty="0"/>
              <a:t>чистого кода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Дублирование </a:t>
            </a:r>
            <a:r>
              <a:rPr lang="ru-RU" dirty="0"/>
              <a:t>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полезное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 smtClean="0"/>
              <a:t>- http://my-lib.ru/book/show/86979/ (простая, с нее стоит начинать)</a:t>
            </a:r>
          </a:p>
          <a:p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1905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3789040"/>
            <a:ext cx="3691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r>
              <a:rPr lang="ru-RU" dirty="0"/>
              <a:t>- </a:t>
            </a:r>
            <a:r>
              <a:rPr lang="ru-RU" dirty="0" smtClean="0"/>
              <a:t>http</a:t>
            </a:r>
            <a:r>
              <a:rPr lang="ru-RU" dirty="0"/>
              <a:t>://my-lib.ru/book/show/83726/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17" y="742950"/>
            <a:ext cx="1905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5655" y="357301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 эта сложная http://my-lib.ru/book/show/83712/ (но интересная)</a:t>
            </a:r>
          </a:p>
        </p:txBody>
      </p:sp>
      <p:pic>
        <p:nvPicPr>
          <p:cNvPr id="3074" name="Picture 2" descr="ÐÑÑÐ¸ÑÐµÐºÑÑÑÐ° ÐºÐ¾ÑÐ¿Ð¾ÑÐ°ÑÐ¸Ð²Ð½ÑÑ Ð¿ÑÐ¾Ð³ÑÐ°Ð¼Ð¼Ð½ÑÑ Ð¿ÑÐ¸Ð»Ð¾Ð¶ÐµÐ½Ð¸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6672"/>
            <a:ext cx="190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2300" y="4149080"/>
            <a:ext cx="411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 вот http://my-lib.ru/book/show/83714/</a:t>
            </a:r>
            <a:endParaRPr lang="ru-RU" dirty="0"/>
          </a:p>
        </p:txBody>
      </p:sp>
      <p:pic>
        <p:nvPicPr>
          <p:cNvPr id="4098" name="Picture 2" descr="Ð ÐµÑÐ°ÐºÑÐ¾ÑÐ¸Ð½Ð³: ÑÐ»ÑÑÑÐµÐ½Ð¸Ðµ ÑÑÑÐµÑÑÐ²ÑÑÑÐµÐ³Ð¾ ÐºÐ¾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8680"/>
            <a:ext cx="1905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Советы чистого кода</vt:lpstr>
      <vt:lpstr>Дублирование кода</vt:lpstr>
      <vt:lpstr>полезное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Советы чистого кода</dc:title>
  <dc:creator>Admin</dc:creator>
  <cp:lastModifiedBy>Admin</cp:lastModifiedBy>
  <cp:revision>3</cp:revision>
  <dcterms:created xsi:type="dcterms:W3CDTF">2018-05-25T18:30:04Z</dcterms:created>
  <dcterms:modified xsi:type="dcterms:W3CDTF">2018-05-25T19:06:07Z</dcterms:modified>
</cp:coreProperties>
</file>