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2269cf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2269cf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2269cf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2269cf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Создаем домены, модели, коллекции, обязательно исключение, контракты и сервис доменной модели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2269cf7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2269cf7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 началом реализации приложения мне необходимы заглушки, реализация интерфейсов. Они предоставляют предустановленные данные. Помогут в дальнейшем в тестах.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2269cf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2269cf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2269cf7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2269cf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DataTableSimple поможет построить таблицу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2269cf7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2269cf7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Детали реализации контрактов, можно использовать классы помощники для реализации хранения данных, или использовать готовые решения.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2269cf7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2269cf7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Используем РЕСТ апи для реализации контракта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2269cf7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2269cf7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таблицы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2269cf7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2269cf7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Минимализм в консоли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2269cf7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2269cf7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2269c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2269c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2269cf7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2269cf7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Главная идея DDD не в сущностях, сервисах, применении фабрики либо репозитория. Это все детали реализации.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2269cf7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2269cf7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В нашем приложении мы никогда не должны использовать понятия или слова вроде save, update, insert, delete, handle, manage. Это либо очень технические термины либо абстрактные понятия, не имеющие конкретного смысла.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2269cf7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2269cf7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2269cf7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2269cf7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2269cf7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2269cf7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2269cf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2269cf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2269cf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2269cf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Доменная модель практически не меняется, приложение от 5-10 лет, фраймворк хоть каждый год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2269cf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2269cf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2269cf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2269cf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2269cf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2269cf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ocalbitcoins.n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dimaxz/localbitcoins-ddd" TargetMode="External"/><Relationship Id="rId4" Type="http://schemas.openxmlformats.org/officeDocument/2006/relationships/hyperlink" Target="https://www.google.ru/search?q=DD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calbitcoins.n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ocalbitcoins.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ocalbitcoin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 на практике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Предметно-ориентированное проектирование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Подготовка. Создадим каркас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56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доменная модели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00" y="1158050"/>
            <a:ext cx="710387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приложения, заглушки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75" y="1073550"/>
            <a:ext cx="63620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Реализация приложения, консольные комманды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25" y="1158050"/>
            <a:ext cx="666302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Реализация приложения, контроллеры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25" y="1017725"/>
            <a:ext cx="7806149" cy="39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и</a:t>
            </a:r>
            <a:r>
              <a:rPr lang="en"/>
              <a:t>нфраструктуры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00" y="1145975"/>
            <a:ext cx="73271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Реализация инфраструктуры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5" y="1206350"/>
            <a:ext cx="825665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Главная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страница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25300" t="0"/>
          <a:stretch/>
        </p:blipFill>
        <p:spPr>
          <a:xfrm>
            <a:off x="2775900" y="63500"/>
            <a:ext cx="5977700" cy="50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Консольные комманды</a:t>
            </a: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75" y="1170125"/>
            <a:ext cx="78496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Чего мы должны избегать в DDD</a:t>
            </a:r>
            <a:endParaRPr sz="2400"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Строить приложение только вокруг данных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Тестовое задание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Разработать систему позволяющую добавить учетную запись указав логин, ключ апи, секретный ключ. Получить можно на сайте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https://localbitcoins.net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автоматическое обновление баланса аккаунта раз в 60 сек. и обновлять курс валюты раз в 10сек, bitcoin/usd используя формулу расчета max(bitstampusd_avg,bitfinexusd_avg)*usd_in_rub, используя запросы к REST Api. См.документацию апи.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Вывести на главной странице, в таблице, список аккаунтов и курсы валют.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Чего мы должны избегать в DDD</a:t>
            </a:r>
            <a:endParaRPr sz="2400"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Строить приложение только вокруг данных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Говорить о деталях реализации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Чего мы должны избегать в DDD</a:t>
            </a:r>
            <a:endParaRPr sz="2400"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Строить приложение только вокруг данных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Говорить о деталях реализации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Использовать технический шум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https://github.com/dimaxz/localbitcoins-ddd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https://www.google.ru/search?q=DDD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В промышленных приложениях DDD использует ряд шаблонов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00575"/>
            <a:ext cx="8520600" cy="3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Object-relational mapping(ORM)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Inversion of Control(IoC)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Буду использовать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58150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Entity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Service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Repository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Object-relational mapping(ORM)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Inversion of Control(IoC)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Collection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3809" l="4306" r="0" t="4168"/>
          <a:stretch/>
        </p:blipFill>
        <p:spPr>
          <a:xfrm>
            <a:off x="2461850" y="612200"/>
            <a:ext cx="3901025" cy="3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3634" l="4571" r="0" t="5728"/>
          <a:stretch/>
        </p:blipFill>
        <p:spPr>
          <a:xfrm>
            <a:off x="2344625" y="1211375"/>
            <a:ext cx="3890425" cy="2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Определение доменной модели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Разработать систему позволяющую </a:t>
            </a:r>
            <a:r>
              <a:rPr lang="en">
                <a:highlight>
                  <a:srgbClr val="FFFF00"/>
                </a:highlight>
              </a:rPr>
              <a:t>добавить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учетную запись указав логин, ключ апи, секретный ключ</a:t>
            </a:r>
            <a:r>
              <a:rPr lang="en"/>
              <a:t>. Получить можно на сайте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https://localbitcoins.net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автоматическое </a:t>
            </a:r>
            <a:r>
              <a:rPr lang="en">
                <a:highlight>
                  <a:srgbClr val="FFFF00"/>
                </a:highlight>
              </a:rPr>
              <a:t>обновление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баланса аккаунта</a:t>
            </a:r>
            <a:r>
              <a:rPr lang="en"/>
              <a:t>  раз в 60 сек. и обновлять </a:t>
            </a:r>
            <a:r>
              <a:rPr lang="en">
                <a:highlight>
                  <a:srgbClr val="FFFF00"/>
                </a:highlight>
              </a:rPr>
              <a:t>курс валюты</a:t>
            </a:r>
            <a:r>
              <a:rPr lang="en"/>
              <a:t> раз в 10сек, bitcoin/usd используя формулу расчета max(bitstampusd_avg,bitfinexusd_avg)*usd_in_rub, используя запросы к REST ApiСм.документацию апи.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Вывести на главной странице в таблице, список </a:t>
            </a:r>
            <a:r>
              <a:rPr lang="en">
                <a:highlight>
                  <a:srgbClr val="FFFF00"/>
                </a:highlight>
              </a:rPr>
              <a:t>аккаунтов</a:t>
            </a:r>
            <a:r>
              <a:rPr lang="en"/>
              <a:t> и историю </a:t>
            </a:r>
            <a:r>
              <a:rPr lang="en">
                <a:highlight>
                  <a:srgbClr val="FFFF00"/>
                </a:highlight>
              </a:rPr>
              <a:t>курсов валют.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Определение элементов приложения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Разработать </a:t>
            </a:r>
            <a:r>
              <a:rPr lang="en">
                <a:highlight>
                  <a:srgbClr val="FF00FF"/>
                </a:highlight>
              </a:rPr>
              <a:t>систему</a:t>
            </a:r>
            <a:r>
              <a:rPr lang="en"/>
              <a:t> позволяющую </a:t>
            </a:r>
            <a:r>
              <a:rPr lang="en">
                <a:highlight>
                  <a:srgbClr val="FF00FF"/>
                </a:highlight>
              </a:rPr>
              <a:t>добавить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учетную запись указав логин, ключ апи, секретный ключ</a:t>
            </a:r>
            <a:r>
              <a:rPr lang="en"/>
              <a:t>. Получить можно на сайте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https://localbitcoins.net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автоматическое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00FF"/>
                </a:highlight>
              </a:rPr>
              <a:t>обновление баланса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аккаунта</a:t>
            </a:r>
            <a:r>
              <a:rPr lang="en"/>
              <a:t> </a:t>
            </a:r>
            <a:r>
              <a:rPr lang="en"/>
              <a:t> раз в 60 сек. и </a:t>
            </a:r>
            <a:r>
              <a:rPr lang="en">
                <a:highlight>
                  <a:srgbClr val="FF00FF"/>
                </a:highlight>
              </a:rPr>
              <a:t>обновлять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курс валюты</a:t>
            </a:r>
            <a:r>
              <a:rPr lang="en"/>
              <a:t> раз в 10сек, bitcoin/usd используя формулу расчета max(bitstampusd_avg,bitfinexusd_avg)*usd_in_rub, </a:t>
            </a:r>
            <a:r>
              <a:rPr lang="en"/>
              <a:t>используя запросы к REST Api. </a:t>
            </a:r>
            <a:r>
              <a:rPr lang="en"/>
              <a:t>См.документацию апи.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00FF"/>
                </a:highlight>
              </a:rPr>
              <a:t>Вывести на главной странице в таблице, список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аккаунтов</a:t>
            </a:r>
            <a:r>
              <a:rPr lang="en"/>
              <a:t> и </a:t>
            </a:r>
            <a:r>
              <a:rPr lang="en">
                <a:highlight>
                  <a:srgbClr val="FF00FF"/>
                </a:highlight>
              </a:rPr>
              <a:t>историю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курсов валют.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Определение элементов инфраструктуры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Разработать </a:t>
            </a:r>
            <a:r>
              <a:rPr lang="en">
                <a:highlight>
                  <a:srgbClr val="FF00FF"/>
                </a:highlight>
              </a:rPr>
              <a:t>систему</a:t>
            </a:r>
            <a:r>
              <a:rPr lang="en"/>
              <a:t> позволяющую </a:t>
            </a:r>
            <a:r>
              <a:rPr lang="en">
                <a:highlight>
                  <a:srgbClr val="FF00FF"/>
                </a:highlight>
              </a:rPr>
              <a:t>добавить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учетную запись указав логин, ключ апи, секретный ключ</a:t>
            </a:r>
            <a:r>
              <a:rPr lang="en"/>
              <a:t>. Получить можно на сайте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https://localbitcoins.net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автоматическое </a:t>
            </a:r>
            <a:r>
              <a:rPr lang="en">
                <a:highlight>
                  <a:srgbClr val="FF00FF"/>
                </a:highlight>
              </a:rPr>
              <a:t>обновление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баланса аккаунта</a:t>
            </a:r>
            <a:r>
              <a:rPr lang="en"/>
              <a:t> </a:t>
            </a:r>
            <a:r>
              <a:rPr lang="en"/>
              <a:t> раз в 60 сек. и </a:t>
            </a:r>
            <a:r>
              <a:rPr lang="en">
                <a:highlight>
                  <a:srgbClr val="FF00FF"/>
                </a:highlight>
              </a:rPr>
              <a:t>обновлять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курс валюты</a:t>
            </a:r>
            <a:r>
              <a:rPr lang="en"/>
              <a:t> раз в 10сек, bitcoin/usd используя формулу расчета max(bitstampusd_avg,bitfinexusd_avg)*usd_in_rub, </a:t>
            </a:r>
            <a:r>
              <a:rPr lang="en">
                <a:highlight>
                  <a:srgbClr val="00FFFF"/>
                </a:highlight>
              </a:rPr>
              <a:t>используя запросы к REST Api</a:t>
            </a:r>
            <a:r>
              <a:rPr lang="en"/>
              <a:t>. См.документацию апи.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00FF"/>
                </a:highlight>
              </a:rPr>
              <a:t>Вывести на главной странице в таблице, список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аккаунтов</a:t>
            </a:r>
            <a:r>
              <a:rPr lang="en"/>
              <a:t> и </a:t>
            </a:r>
            <a:r>
              <a:rPr lang="en">
                <a:highlight>
                  <a:srgbClr val="FF00FF"/>
                </a:highlight>
              </a:rPr>
              <a:t>историю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курсов валют.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