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lzpS5PE9rPgu67Q/qsWLDQQj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6039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Список команд реального  мобильного робота и коптера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41643" y="740340"/>
            <a:ext cx="8370277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обратной связи схвата: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roboticGripperStatus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в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озвращает состояние схвата: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0 – схват </a:t>
            </a:r>
            <a:r>
              <a:rPr lang="ru-RU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полностью закрыт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 – схват находится </a:t>
            </a:r>
            <a:r>
              <a:rPr lang="ru-RU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 промежуточном состоянии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 – схват </a:t>
            </a:r>
            <a:r>
              <a:rPr lang="ru-RU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полностью открыт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roboticGripperStatus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в консоли будет выведено номер состояния схвата </a:t>
            </a:r>
            <a:r>
              <a:rPr lang="ru-RU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41643" y="740339"/>
            <a:ext cx="8370277" cy="397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трансляции видеоизображения с камеры: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streamOn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ru-RU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</a:t>
            </a: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запускает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трансляцию видео</a:t>
            </a:r>
            <a:endParaRPr b="0" i="0" sz="1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streamOff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ru-RU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</a:t>
            </a: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останавливает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трансляции видео</a:t>
            </a:r>
            <a:endParaRPr b="0" i="0" sz="1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streamOn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запуститься трансляция видео с камеры, а в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консоли будет выведено сообщение </a:t>
            </a:r>
            <a:r>
              <a:rPr b="0" i="0" lang="ru-RU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stream on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streamOff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остановится трансляции видео с камеры, а в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консоли будет выведено сообщение </a:t>
            </a:r>
            <a:r>
              <a:rPr b="0" i="0" lang="ru-RU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stream off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6A87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21749" y="1033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шасси RoboMaster EP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21749" y="703140"/>
            <a:ext cx="4702427" cy="422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движения шасси: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chassisMove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z):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Шасси робота перемещается на заданные расстояния.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Параметры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отвечают за перемещение вдоль этих осей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в то время как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определяет направление курса робота.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-5…5 метров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-1800...1800°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chassisMove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(0.75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0):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Шасси робота переместится на 0,75 метров вперед и на 2 метра влево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813" y="714375"/>
            <a:ext cx="34671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21749" y="1033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шасси RoboMaster EP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21749" y="703140"/>
            <a:ext cx="8138963" cy="422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задания скорости шасси: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chassisSetSpeed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(speed_ 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speed_ y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speed_ z):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позволяет изменять скорость для каждой оси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speed_ 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speed_ y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-3.5…3.5 м/с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speed_ </a:t>
            </a:r>
            <a:r>
              <a:rPr lang="ru-RU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-1800...1800 °/с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chassisSetSpeed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(0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5): </a:t>
            </a:r>
            <a:r>
              <a:rPr lang="ru-RU"/>
              <a:t>Линейная скорость по оси y изменится на 0.1 м/с, а угловая скорость вокруг оси z изменится на 5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°/с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0" y="615180"/>
            <a:ext cx="5194998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перемещения манипулятора: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roboticArmMoveTo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(x_pos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y_pos):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перемещает рабочий орган (то есть схват) манипулятора </a:t>
            </a: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 заданную точку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x_pos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y_pos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измеряются в мм.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roboticArmMoveTo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195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, -45):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схват манипулятора переместиться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относительно «нулевого» положения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на 195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мм по оси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и опустить на 45 мм по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оси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-120372" y="3814644"/>
            <a:ext cx="9264371" cy="1346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Примечание: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в отличие от команды </a:t>
            </a: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roboticArmMove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(x_dist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y_dist)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команда перемещения в точку передаёт точку, а не расстояние от текущего положения, что позволяет манипулятору самому решить каким именно образом добраться до заданного положения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481" y="843172"/>
            <a:ext cx="33813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41644" y="740340"/>
            <a:ext cx="5194998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перемещения манипулятора: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roboticArmRecenter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перемещает схват манипулятора </a:t>
            </a: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 начальное положение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roboticArmRecenter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схват манипулятора переместиться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в своё начальное положение, как показано на рисунке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373" y="1074309"/>
            <a:ext cx="27622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41643" y="740340"/>
            <a:ext cx="8370277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перемещения манипулятора: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roboticArmStop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принудительно останавливает манипулятор.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roboticArmStop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манипулятор прекратить выполнения последней команды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41643" y="740340"/>
            <a:ext cx="8370277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обратной связи манипулятора: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roboticArmReturnPosition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возвращает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текущее положение манипулятора по осям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ru-RU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roboticArmReturnPosition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в консоли выведется строка формата </a:t>
            </a:r>
            <a:r>
              <a:rPr b="0" i="0" lang="ru-RU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x y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41643" y="740340"/>
            <a:ext cx="8370277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управления схватом: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roboticGripperClose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(levelOfForce):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закрывает схват с уровнем силы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levelOfForce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1…4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roboticGripperClose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(1):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схват закрывается с силой 1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341643" y="2460853"/>
            <a:ext cx="8601390" cy="1346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Примечание: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под силой подразумевается скорость закрытия схвата и максимальное усилие зажима в статично зафиксированном состоянии привода схвата. Чем больше сила, тем выше скорость закрытия схвата и тем больше сила зажима.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0" y="103381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Команды управления манипулятора RoboMaster EP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341643" y="740340"/>
            <a:ext cx="8370277" cy="2944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Команды управления схватом: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roboticGripperOpen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(levelOfForce):</a:t>
            </a:r>
            <a:b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Эта команда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открывает схват с уровнем силы 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levelOfForce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= 1…4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Пример: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roboticGripperOpen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(1): </a:t>
            </a:r>
            <a:r>
              <a:rPr lang="ru-RU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схват открывается с силой 1</a:t>
            </a: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41643" y="2460853"/>
            <a:ext cx="8601390" cy="70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Примечание: 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функция работает аналогично функции </a:t>
            </a:r>
            <a:r>
              <a:rPr b="0" i="0" lang="ru-RU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roboticGripperClose</a:t>
            </a:r>
            <a:r>
              <a:rPr b="0" i="0" lang="ru-RU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(levelOfForce)</a:t>
            </a:r>
            <a:r>
              <a:rPr b="0" i="0" lang="ru-RU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но только при открытие схвата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