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3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263D13-58E3-4184-8E38-848DE797522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1AA582-67DB-4E75-928C-F7C9B4DA0DF2}">
      <dgm:prSet/>
      <dgm:spPr/>
      <dgm:t>
        <a:bodyPr/>
        <a:lstStyle/>
        <a:p>
          <a:pPr>
            <a:defRPr cap="all"/>
          </a:pPr>
          <a:r>
            <a:rPr lang="en-IN"/>
            <a:t>Frontend: React.js</a:t>
          </a:r>
          <a:endParaRPr lang="en-US"/>
        </a:p>
      </dgm:t>
    </dgm:pt>
    <dgm:pt modelId="{427F61B2-0B43-4F4E-A18F-33BFF007DDCD}" type="parTrans" cxnId="{AC12D8A5-CCBB-429A-91AE-7CBA8DD18E37}">
      <dgm:prSet/>
      <dgm:spPr/>
      <dgm:t>
        <a:bodyPr/>
        <a:lstStyle/>
        <a:p>
          <a:endParaRPr lang="en-US"/>
        </a:p>
      </dgm:t>
    </dgm:pt>
    <dgm:pt modelId="{A833F1DB-25BD-40F2-B3AE-2135DAA4E350}" type="sibTrans" cxnId="{AC12D8A5-CCBB-429A-91AE-7CBA8DD18E37}">
      <dgm:prSet/>
      <dgm:spPr/>
      <dgm:t>
        <a:bodyPr/>
        <a:lstStyle/>
        <a:p>
          <a:endParaRPr lang="en-US"/>
        </a:p>
      </dgm:t>
    </dgm:pt>
    <dgm:pt modelId="{8832132F-584B-4265-BF8F-A56A88449050}">
      <dgm:prSet/>
      <dgm:spPr/>
      <dgm:t>
        <a:bodyPr/>
        <a:lstStyle/>
        <a:p>
          <a:pPr>
            <a:defRPr cap="all"/>
          </a:pPr>
          <a:r>
            <a:rPr lang="en-IN"/>
            <a:t>Backend: Node.js, Express.js</a:t>
          </a:r>
          <a:endParaRPr lang="en-US"/>
        </a:p>
      </dgm:t>
    </dgm:pt>
    <dgm:pt modelId="{A48D26F9-3722-4749-AD39-F0C6885E93BE}" type="parTrans" cxnId="{11C65157-25D2-4049-9662-F2B3CF594EBA}">
      <dgm:prSet/>
      <dgm:spPr/>
      <dgm:t>
        <a:bodyPr/>
        <a:lstStyle/>
        <a:p>
          <a:endParaRPr lang="en-US"/>
        </a:p>
      </dgm:t>
    </dgm:pt>
    <dgm:pt modelId="{96671703-D48A-4226-8068-963006734BE2}" type="sibTrans" cxnId="{11C65157-25D2-4049-9662-F2B3CF594EBA}">
      <dgm:prSet/>
      <dgm:spPr/>
      <dgm:t>
        <a:bodyPr/>
        <a:lstStyle/>
        <a:p>
          <a:endParaRPr lang="en-US"/>
        </a:p>
      </dgm:t>
    </dgm:pt>
    <dgm:pt modelId="{77447057-7B24-414D-8CAF-FF83471E7730}">
      <dgm:prSet/>
      <dgm:spPr/>
      <dgm:t>
        <a:bodyPr/>
        <a:lstStyle/>
        <a:p>
          <a:pPr>
            <a:defRPr cap="all"/>
          </a:pPr>
          <a:r>
            <a:rPr lang="en-IN"/>
            <a:t>Database: MongoDB</a:t>
          </a:r>
          <a:endParaRPr lang="en-US"/>
        </a:p>
      </dgm:t>
    </dgm:pt>
    <dgm:pt modelId="{EAA8DB37-FE23-4797-8C13-D38F28A4E205}" type="parTrans" cxnId="{5C4CCAC8-A7F3-47DE-ADDC-EE3DE605424D}">
      <dgm:prSet/>
      <dgm:spPr/>
      <dgm:t>
        <a:bodyPr/>
        <a:lstStyle/>
        <a:p>
          <a:endParaRPr lang="en-US"/>
        </a:p>
      </dgm:t>
    </dgm:pt>
    <dgm:pt modelId="{8198D370-2042-41DD-AC72-7C37AF70E6D9}" type="sibTrans" cxnId="{5C4CCAC8-A7F3-47DE-ADDC-EE3DE605424D}">
      <dgm:prSet/>
      <dgm:spPr/>
      <dgm:t>
        <a:bodyPr/>
        <a:lstStyle/>
        <a:p>
          <a:endParaRPr lang="en-US"/>
        </a:p>
      </dgm:t>
    </dgm:pt>
    <dgm:pt modelId="{7D68A042-BAEB-4E09-A405-E2EF46185611}" type="pres">
      <dgm:prSet presAssocID="{47263D13-58E3-4184-8E38-848DE7975221}" presName="root" presStyleCnt="0">
        <dgm:presLayoutVars>
          <dgm:dir/>
          <dgm:resizeHandles val="exact"/>
        </dgm:presLayoutVars>
      </dgm:prSet>
      <dgm:spPr/>
    </dgm:pt>
    <dgm:pt modelId="{645939F1-2A31-410E-9D77-DA1D557EDCCD}" type="pres">
      <dgm:prSet presAssocID="{F41AA582-67DB-4E75-928C-F7C9B4DA0DF2}" presName="compNode" presStyleCnt="0"/>
      <dgm:spPr/>
    </dgm:pt>
    <dgm:pt modelId="{128058FE-0350-40EE-96CD-2431F95F2F72}" type="pres">
      <dgm:prSet presAssocID="{F41AA582-67DB-4E75-928C-F7C9B4DA0DF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6A1CE7A-FA8C-4A56-B234-51D05C387D29}" type="pres">
      <dgm:prSet presAssocID="{F41AA582-67DB-4E75-928C-F7C9B4DA0D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CC70AA27-2539-4EE5-9B07-4D3AE7ACF45B}" type="pres">
      <dgm:prSet presAssocID="{F41AA582-67DB-4E75-928C-F7C9B4DA0DF2}" presName="spaceRect" presStyleCnt="0"/>
      <dgm:spPr/>
    </dgm:pt>
    <dgm:pt modelId="{CF22D0B0-B77B-4AB2-9941-A9C3F205180E}" type="pres">
      <dgm:prSet presAssocID="{F41AA582-67DB-4E75-928C-F7C9B4DA0DF2}" presName="textRect" presStyleLbl="revTx" presStyleIdx="0" presStyleCnt="3">
        <dgm:presLayoutVars>
          <dgm:chMax val="1"/>
          <dgm:chPref val="1"/>
        </dgm:presLayoutVars>
      </dgm:prSet>
      <dgm:spPr/>
    </dgm:pt>
    <dgm:pt modelId="{764D6323-CBDA-4041-A82A-873C030009DC}" type="pres">
      <dgm:prSet presAssocID="{A833F1DB-25BD-40F2-B3AE-2135DAA4E350}" presName="sibTrans" presStyleCnt="0"/>
      <dgm:spPr/>
    </dgm:pt>
    <dgm:pt modelId="{E9294010-41C5-4D7B-9A8D-20F061671062}" type="pres">
      <dgm:prSet presAssocID="{8832132F-584B-4265-BF8F-A56A88449050}" presName="compNode" presStyleCnt="0"/>
      <dgm:spPr/>
    </dgm:pt>
    <dgm:pt modelId="{B9F81921-78EC-4926-9379-05DD04F8EC3A}" type="pres">
      <dgm:prSet presAssocID="{8832132F-584B-4265-BF8F-A56A8844905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BCCAC86-ECE1-4DFF-89E1-C709C4AAB6CA}" type="pres">
      <dgm:prSet presAssocID="{8832132F-584B-4265-BF8F-A56A8844905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D7F84EC-CB50-424B-A2F6-899B0916EC03}" type="pres">
      <dgm:prSet presAssocID="{8832132F-584B-4265-BF8F-A56A88449050}" presName="spaceRect" presStyleCnt="0"/>
      <dgm:spPr/>
    </dgm:pt>
    <dgm:pt modelId="{23981230-C8AE-49BD-AD86-5BF7F0FC44B0}" type="pres">
      <dgm:prSet presAssocID="{8832132F-584B-4265-BF8F-A56A88449050}" presName="textRect" presStyleLbl="revTx" presStyleIdx="1" presStyleCnt="3">
        <dgm:presLayoutVars>
          <dgm:chMax val="1"/>
          <dgm:chPref val="1"/>
        </dgm:presLayoutVars>
      </dgm:prSet>
      <dgm:spPr/>
    </dgm:pt>
    <dgm:pt modelId="{28729019-4F25-4E19-A40D-3332261EEBF2}" type="pres">
      <dgm:prSet presAssocID="{96671703-D48A-4226-8068-963006734BE2}" presName="sibTrans" presStyleCnt="0"/>
      <dgm:spPr/>
    </dgm:pt>
    <dgm:pt modelId="{5AE80AD3-EDF1-4886-8C94-C3E7D314577D}" type="pres">
      <dgm:prSet presAssocID="{77447057-7B24-414D-8CAF-FF83471E7730}" presName="compNode" presStyleCnt="0"/>
      <dgm:spPr/>
    </dgm:pt>
    <dgm:pt modelId="{E6CFBEEB-2B83-4FB7-9F7B-38AC2487EBFB}" type="pres">
      <dgm:prSet presAssocID="{77447057-7B24-414D-8CAF-FF83471E773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0E0005F-89C2-4ADB-BEC1-FE7D35EFB514}" type="pres">
      <dgm:prSet presAssocID="{77447057-7B24-414D-8CAF-FF83471E77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33ECC6B-3B6B-4540-BAAB-B7EF55F24E9D}" type="pres">
      <dgm:prSet presAssocID="{77447057-7B24-414D-8CAF-FF83471E7730}" presName="spaceRect" presStyleCnt="0"/>
      <dgm:spPr/>
    </dgm:pt>
    <dgm:pt modelId="{C2900AD8-BAF4-48A0-9540-10B03F6EE125}" type="pres">
      <dgm:prSet presAssocID="{77447057-7B24-414D-8CAF-FF83471E773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295300C-2367-4733-AB49-A529CCBB1AE1}" type="presOf" srcId="{47263D13-58E3-4184-8E38-848DE7975221}" destId="{7D68A042-BAEB-4E09-A405-E2EF46185611}" srcOrd="0" destOrd="0" presId="urn:microsoft.com/office/officeart/2018/5/layout/IconLeafLabelList"/>
    <dgm:cxn modelId="{920C445B-6B02-4F21-896E-17B3A4BE00C4}" type="presOf" srcId="{8832132F-584B-4265-BF8F-A56A88449050}" destId="{23981230-C8AE-49BD-AD86-5BF7F0FC44B0}" srcOrd="0" destOrd="0" presId="urn:microsoft.com/office/officeart/2018/5/layout/IconLeafLabelList"/>
    <dgm:cxn modelId="{11C65157-25D2-4049-9662-F2B3CF594EBA}" srcId="{47263D13-58E3-4184-8E38-848DE7975221}" destId="{8832132F-584B-4265-BF8F-A56A88449050}" srcOrd="1" destOrd="0" parTransId="{A48D26F9-3722-4749-AD39-F0C6885E93BE}" sibTransId="{96671703-D48A-4226-8068-963006734BE2}"/>
    <dgm:cxn modelId="{50AD2A99-35F1-4B40-89A1-37B40D125C26}" type="presOf" srcId="{F41AA582-67DB-4E75-928C-F7C9B4DA0DF2}" destId="{CF22D0B0-B77B-4AB2-9941-A9C3F205180E}" srcOrd="0" destOrd="0" presId="urn:microsoft.com/office/officeart/2018/5/layout/IconLeafLabelList"/>
    <dgm:cxn modelId="{BC5E279F-2BE7-4CB1-A028-4B20F2655A9F}" type="presOf" srcId="{77447057-7B24-414D-8CAF-FF83471E7730}" destId="{C2900AD8-BAF4-48A0-9540-10B03F6EE125}" srcOrd="0" destOrd="0" presId="urn:microsoft.com/office/officeart/2018/5/layout/IconLeafLabelList"/>
    <dgm:cxn modelId="{AC12D8A5-CCBB-429A-91AE-7CBA8DD18E37}" srcId="{47263D13-58E3-4184-8E38-848DE7975221}" destId="{F41AA582-67DB-4E75-928C-F7C9B4DA0DF2}" srcOrd="0" destOrd="0" parTransId="{427F61B2-0B43-4F4E-A18F-33BFF007DDCD}" sibTransId="{A833F1DB-25BD-40F2-B3AE-2135DAA4E350}"/>
    <dgm:cxn modelId="{5C4CCAC8-A7F3-47DE-ADDC-EE3DE605424D}" srcId="{47263D13-58E3-4184-8E38-848DE7975221}" destId="{77447057-7B24-414D-8CAF-FF83471E7730}" srcOrd="2" destOrd="0" parTransId="{EAA8DB37-FE23-4797-8C13-D38F28A4E205}" sibTransId="{8198D370-2042-41DD-AC72-7C37AF70E6D9}"/>
    <dgm:cxn modelId="{8D54299E-577A-4E39-9F50-931AF06A8B75}" type="presParOf" srcId="{7D68A042-BAEB-4E09-A405-E2EF46185611}" destId="{645939F1-2A31-410E-9D77-DA1D557EDCCD}" srcOrd="0" destOrd="0" presId="urn:microsoft.com/office/officeart/2018/5/layout/IconLeafLabelList"/>
    <dgm:cxn modelId="{790C2299-69FA-4A86-AF3A-34955F9C7E7D}" type="presParOf" srcId="{645939F1-2A31-410E-9D77-DA1D557EDCCD}" destId="{128058FE-0350-40EE-96CD-2431F95F2F72}" srcOrd="0" destOrd="0" presId="urn:microsoft.com/office/officeart/2018/5/layout/IconLeafLabelList"/>
    <dgm:cxn modelId="{1D5E6316-9FD6-4F3E-B307-891FD2B56817}" type="presParOf" srcId="{645939F1-2A31-410E-9D77-DA1D557EDCCD}" destId="{E6A1CE7A-FA8C-4A56-B234-51D05C387D29}" srcOrd="1" destOrd="0" presId="urn:microsoft.com/office/officeart/2018/5/layout/IconLeafLabelList"/>
    <dgm:cxn modelId="{88A23925-6492-4E97-86EE-18775278432B}" type="presParOf" srcId="{645939F1-2A31-410E-9D77-DA1D557EDCCD}" destId="{CC70AA27-2539-4EE5-9B07-4D3AE7ACF45B}" srcOrd="2" destOrd="0" presId="urn:microsoft.com/office/officeart/2018/5/layout/IconLeafLabelList"/>
    <dgm:cxn modelId="{CCAEEDB6-CCF1-4D2F-B424-F5626C9AEEC0}" type="presParOf" srcId="{645939F1-2A31-410E-9D77-DA1D557EDCCD}" destId="{CF22D0B0-B77B-4AB2-9941-A9C3F205180E}" srcOrd="3" destOrd="0" presId="urn:microsoft.com/office/officeart/2018/5/layout/IconLeafLabelList"/>
    <dgm:cxn modelId="{8298550D-F018-4725-B696-4ACC036BBCB0}" type="presParOf" srcId="{7D68A042-BAEB-4E09-A405-E2EF46185611}" destId="{764D6323-CBDA-4041-A82A-873C030009DC}" srcOrd="1" destOrd="0" presId="urn:microsoft.com/office/officeart/2018/5/layout/IconLeafLabelList"/>
    <dgm:cxn modelId="{64233D5E-CD64-4830-8BF3-B27DF5D67A3D}" type="presParOf" srcId="{7D68A042-BAEB-4E09-A405-E2EF46185611}" destId="{E9294010-41C5-4D7B-9A8D-20F061671062}" srcOrd="2" destOrd="0" presId="urn:microsoft.com/office/officeart/2018/5/layout/IconLeafLabelList"/>
    <dgm:cxn modelId="{11C4ACED-34F2-4C06-B660-983169570A71}" type="presParOf" srcId="{E9294010-41C5-4D7B-9A8D-20F061671062}" destId="{B9F81921-78EC-4926-9379-05DD04F8EC3A}" srcOrd="0" destOrd="0" presId="urn:microsoft.com/office/officeart/2018/5/layout/IconLeafLabelList"/>
    <dgm:cxn modelId="{53843B3D-3B0B-4D2E-AB24-D5E59CC70542}" type="presParOf" srcId="{E9294010-41C5-4D7B-9A8D-20F061671062}" destId="{EBCCAC86-ECE1-4DFF-89E1-C709C4AAB6CA}" srcOrd="1" destOrd="0" presId="urn:microsoft.com/office/officeart/2018/5/layout/IconLeafLabelList"/>
    <dgm:cxn modelId="{4360F11C-09E9-4946-AC30-B8BB3F02A44C}" type="presParOf" srcId="{E9294010-41C5-4D7B-9A8D-20F061671062}" destId="{2D7F84EC-CB50-424B-A2F6-899B0916EC03}" srcOrd="2" destOrd="0" presId="urn:microsoft.com/office/officeart/2018/5/layout/IconLeafLabelList"/>
    <dgm:cxn modelId="{C22D33A3-B462-4077-B0B0-94D3BF45B826}" type="presParOf" srcId="{E9294010-41C5-4D7B-9A8D-20F061671062}" destId="{23981230-C8AE-49BD-AD86-5BF7F0FC44B0}" srcOrd="3" destOrd="0" presId="urn:microsoft.com/office/officeart/2018/5/layout/IconLeafLabelList"/>
    <dgm:cxn modelId="{0639DAD3-4EBC-433C-B64F-E6CCE7ED8BB4}" type="presParOf" srcId="{7D68A042-BAEB-4E09-A405-E2EF46185611}" destId="{28729019-4F25-4E19-A40D-3332261EEBF2}" srcOrd="3" destOrd="0" presId="urn:microsoft.com/office/officeart/2018/5/layout/IconLeafLabelList"/>
    <dgm:cxn modelId="{FA1F1AAA-65C1-447C-AC32-54966076F0DD}" type="presParOf" srcId="{7D68A042-BAEB-4E09-A405-E2EF46185611}" destId="{5AE80AD3-EDF1-4886-8C94-C3E7D314577D}" srcOrd="4" destOrd="0" presId="urn:microsoft.com/office/officeart/2018/5/layout/IconLeafLabelList"/>
    <dgm:cxn modelId="{A16110B9-97C3-48BA-8C7E-A7465ACD9311}" type="presParOf" srcId="{5AE80AD3-EDF1-4886-8C94-C3E7D314577D}" destId="{E6CFBEEB-2B83-4FB7-9F7B-38AC2487EBFB}" srcOrd="0" destOrd="0" presId="urn:microsoft.com/office/officeart/2018/5/layout/IconLeafLabelList"/>
    <dgm:cxn modelId="{02478C2A-1BC2-4AD0-8A42-1A614F9D97E2}" type="presParOf" srcId="{5AE80AD3-EDF1-4886-8C94-C3E7D314577D}" destId="{40E0005F-89C2-4ADB-BEC1-FE7D35EFB514}" srcOrd="1" destOrd="0" presId="urn:microsoft.com/office/officeart/2018/5/layout/IconLeafLabelList"/>
    <dgm:cxn modelId="{977E9B38-3DB2-48B1-B63C-F95DDB8554EA}" type="presParOf" srcId="{5AE80AD3-EDF1-4886-8C94-C3E7D314577D}" destId="{B33ECC6B-3B6B-4540-BAAB-B7EF55F24E9D}" srcOrd="2" destOrd="0" presId="urn:microsoft.com/office/officeart/2018/5/layout/IconLeafLabelList"/>
    <dgm:cxn modelId="{6E91C037-036C-4C87-9D35-B6FBDED0C7DA}" type="presParOf" srcId="{5AE80AD3-EDF1-4886-8C94-C3E7D314577D}" destId="{C2900AD8-BAF4-48A0-9540-10B03F6EE12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90D7A6-E2AC-4265-A27A-A534DD4D003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F77E88-FC59-4AC1-9DE8-03CD65BD8E7A}">
      <dgm:prSet/>
      <dgm:spPr/>
      <dgm:t>
        <a:bodyPr/>
        <a:lstStyle/>
        <a:p>
          <a:r>
            <a:rPr lang="en-GB"/>
            <a:t>- Event Management (Add, Edit, Delete Events)</a:t>
          </a:r>
          <a:endParaRPr lang="en-US"/>
        </a:p>
      </dgm:t>
    </dgm:pt>
    <dgm:pt modelId="{7D063462-30D9-4E7E-8FF8-9481A81A1E7A}" type="parTrans" cxnId="{7F3AABD1-AAAE-4710-B52C-46F904F8E5EE}">
      <dgm:prSet/>
      <dgm:spPr/>
      <dgm:t>
        <a:bodyPr/>
        <a:lstStyle/>
        <a:p>
          <a:endParaRPr lang="en-US"/>
        </a:p>
      </dgm:t>
    </dgm:pt>
    <dgm:pt modelId="{1E8701A4-2F0D-467C-9806-F0D970E2EA6B}" type="sibTrans" cxnId="{7F3AABD1-AAAE-4710-B52C-46F904F8E5EE}">
      <dgm:prSet/>
      <dgm:spPr/>
      <dgm:t>
        <a:bodyPr/>
        <a:lstStyle/>
        <a:p>
          <a:endParaRPr lang="en-US"/>
        </a:p>
      </dgm:t>
    </dgm:pt>
    <dgm:pt modelId="{50C51EC0-732B-45A2-9BE7-4EDE51B3A16B}">
      <dgm:prSet/>
      <dgm:spPr/>
      <dgm:t>
        <a:bodyPr/>
        <a:lstStyle/>
        <a:p>
          <a:r>
            <a:rPr lang="en-GB"/>
            <a:t>- Attendee Management (Add, Remove Attendees)</a:t>
          </a:r>
          <a:endParaRPr lang="en-US"/>
        </a:p>
      </dgm:t>
    </dgm:pt>
    <dgm:pt modelId="{FD08DD33-F720-45FB-AEB4-6F3E3E059402}" type="parTrans" cxnId="{0A6D35C1-C264-4929-819E-79FD2524ABCB}">
      <dgm:prSet/>
      <dgm:spPr/>
      <dgm:t>
        <a:bodyPr/>
        <a:lstStyle/>
        <a:p>
          <a:endParaRPr lang="en-US"/>
        </a:p>
      </dgm:t>
    </dgm:pt>
    <dgm:pt modelId="{3ED2F6C2-3577-4BD2-AB04-031F70DC0F79}" type="sibTrans" cxnId="{0A6D35C1-C264-4929-819E-79FD2524ABCB}">
      <dgm:prSet/>
      <dgm:spPr/>
      <dgm:t>
        <a:bodyPr/>
        <a:lstStyle/>
        <a:p>
          <a:endParaRPr lang="en-US"/>
        </a:p>
      </dgm:t>
    </dgm:pt>
    <dgm:pt modelId="{883B2A09-FCD7-4521-8B2D-E0F0DE2B3E58}">
      <dgm:prSet/>
      <dgm:spPr/>
      <dgm:t>
        <a:bodyPr/>
        <a:lstStyle/>
        <a:p>
          <a:r>
            <a:rPr lang="en-GB"/>
            <a:t>- Task Tracker with Progress Bar</a:t>
          </a:r>
          <a:endParaRPr lang="en-US"/>
        </a:p>
      </dgm:t>
    </dgm:pt>
    <dgm:pt modelId="{D0C05024-C405-4D5C-B8AF-5189EC30F136}" type="parTrans" cxnId="{6C63C809-15E1-4DCA-A67B-21C65231A995}">
      <dgm:prSet/>
      <dgm:spPr/>
      <dgm:t>
        <a:bodyPr/>
        <a:lstStyle/>
        <a:p>
          <a:endParaRPr lang="en-US"/>
        </a:p>
      </dgm:t>
    </dgm:pt>
    <dgm:pt modelId="{D819167B-60C8-43C0-86AB-042A1BEFB158}" type="sibTrans" cxnId="{6C63C809-15E1-4DCA-A67B-21C65231A995}">
      <dgm:prSet/>
      <dgm:spPr/>
      <dgm:t>
        <a:bodyPr/>
        <a:lstStyle/>
        <a:p>
          <a:endParaRPr lang="en-US"/>
        </a:p>
      </dgm:t>
    </dgm:pt>
    <dgm:pt modelId="{E877D20C-251B-4C61-8B58-AFBDF5CF5CF3}" type="pres">
      <dgm:prSet presAssocID="{8990D7A6-E2AC-4265-A27A-A534DD4D003A}" presName="root" presStyleCnt="0">
        <dgm:presLayoutVars>
          <dgm:dir/>
          <dgm:resizeHandles val="exact"/>
        </dgm:presLayoutVars>
      </dgm:prSet>
      <dgm:spPr/>
    </dgm:pt>
    <dgm:pt modelId="{E1E722A4-A377-45E7-A421-72ABDE2E7866}" type="pres">
      <dgm:prSet presAssocID="{A0F77E88-FC59-4AC1-9DE8-03CD65BD8E7A}" presName="compNode" presStyleCnt="0"/>
      <dgm:spPr/>
    </dgm:pt>
    <dgm:pt modelId="{A7198600-9ABA-4223-89B9-64E1A33250C7}" type="pres">
      <dgm:prSet presAssocID="{A0F77E88-FC59-4AC1-9DE8-03CD65BD8E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8E80228-BE3D-4C02-8543-C1A3986D106B}" type="pres">
      <dgm:prSet presAssocID="{A0F77E88-FC59-4AC1-9DE8-03CD65BD8E7A}" presName="spaceRect" presStyleCnt="0"/>
      <dgm:spPr/>
    </dgm:pt>
    <dgm:pt modelId="{3E59125B-7275-44B9-B395-316EE849BC65}" type="pres">
      <dgm:prSet presAssocID="{A0F77E88-FC59-4AC1-9DE8-03CD65BD8E7A}" presName="textRect" presStyleLbl="revTx" presStyleIdx="0" presStyleCnt="3">
        <dgm:presLayoutVars>
          <dgm:chMax val="1"/>
          <dgm:chPref val="1"/>
        </dgm:presLayoutVars>
      </dgm:prSet>
      <dgm:spPr/>
    </dgm:pt>
    <dgm:pt modelId="{CEB635C8-6CB9-403A-8213-93800A06C89D}" type="pres">
      <dgm:prSet presAssocID="{1E8701A4-2F0D-467C-9806-F0D970E2EA6B}" presName="sibTrans" presStyleCnt="0"/>
      <dgm:spPr/>
    </dgm:pt>
    <dgm:pt modelId="{7840A5BC-FE9D-4D4B-B4F2-887290F09B8C}" type="pres">
      <dgm:prSet presAssocID="{50C51EC0-732B-45A2-9BE7-4EDE51B3A16B}" presName="compNode" presStyleCnt="0"/>
      <dgm:spPr/>
    </dgm:pt>
    <dgm:pt modelId="{31E59F07-5C86-4003-B53D-C2B73C656264}" type="pres">
      <dgm:prSet presAssocID="{50C51EC0-732B-45A2-9BE7-4EDE51B3A1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CBC9CD80-86D2-401D-B7A1-3DAA3159A068}" type="pres">
      <dgm:prSet presAssocID="{50C51EC0-732B-45A2-9BE7-4EDE51B3A16B}" presName="spaceRect" presStyleCnt="0"/>
      <dgm:spPr/>
    </dgm:pt>
    <dgm:pt modelId="{3D0D5183-2ED5-45A0-A5EF-8735600BED7D}" type="pres">
      <dgm:prSet presAssocID="{50C51EC0-732B-45A2-9BE7-4EDE51B3A16B}" presName="textRect" presStyleLbl="revTx" presStyleIdx="1" presStyleCnt="3">
        <dgm:presLayoutVars>
          <dgm:chMax val="1"/>
          <dgm:chPref val="1"/>
        </dgm:presLayoutVars>
      </dgm:prSet>
      <dgm:spPr/>
    </dgm:pt>
    <dgm:pt modelId="{9ACC376C-751D-4787-A363-383856C59D63}" type="pres">
      <dgm:prSet presAssocID="{3ED2F6C2-3577-4BD2-AB04-031F70DC0F79}" presName="sibTrans" presStyleCnt="0"/>
      <dgm:spPr/>
    </dgm:pt>
    <dgm:pt modelId="{1E720851-2E7D-486C-83BD-83B3A25D69CB}" type="pres">
      <dgm:prSet presAssocID="{883B2A09-FCD7-4521-8B2D-E0F0DE2B3E58}" presName="compNode" presStyleCnt="0"/>
      <dgm:spPr/>
    </dgm:pt>
    <dgm:pt modelId="{F2B86D3B-ACD4-4B69-B9E4-6BD469C9A0DB}" type="pres">
      <dgm:prSet presAssocID="{883B2A09-FCD7-4521-8B2D-E0F0DE2B3E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92E955CD-1559-4145-A068-1EF1099F45BC}" type="pres">
      <dgm:prSet presAssocID="{883B2A09-FCD7-4521-8B2D-E0F0DE2B3E58}" presName="spaceRect" presStyleCnt="0"/>
      <dgm:spPr/>
    </dgm:pt>
    <dgm:pt modelId="{92240942-337A-446B-8F8D-E316BF5754AE}" type="pres">
      <dgm:prSet presAssocID="{883B2A09-FCD7-4521-8B2D-E0F0DE2B3E5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C63C809-15E1-4DCA-A67B-21C65231A995}" srcId="{8990D7A6-E2AC-4265-A27A-A534DD4D003A}" destId="{883B2A09-FCD7-4521-8B2D-E0F0DE2B3E58}" srcOrd="2" destOrd="0" parTransId="{D0C05024-C405-4D5C-B8AF-5189EC30F136}" sibTransId="{D819167B-60C8-43C0-86AB-042A1BEFB158}"/>
    <dgm:cxn modelId="{508A7213-A6DD-4C22-91E8-96A6E8BAC5BF}" type="presOf" srcId="{883B2A09-FCD7-4521-8B2D-E0F0DE2B3E58}" destId="{92240942-337A-446B-8F8D-E316BF5754AE}" srcOrd="0" destOrd="0" presId="urn:microsoft.com/office/officeart/2018/2/layout/IconLabelList"/>
    <dgm:cxn modelId="{E94CBF5F-517C-4FA4-9BBB-4C9545F79A48}" type="presOf" srcId="{8990D7A6-E2AC-4265-A27A-A534DD4D003A}" destId="{E877D20C-251B-4C61-8B58-AFBDF5CF5CF3}" srcOrd="0" destOrd="0" presId="urn:microsoft.com/office/officeart/2018/2/layout/IconLabelList"/>
    <dgm:cxn modelId="{3D48CE89-616B-4A4E-81CC-120338F15DB0}" type="presOf" srcId="{50C51EC0-732B-45A2-9BE7-4EDE51B3A16B}" destId="{3D0D5183-2ED5-45A0-A5EF-8735600BED7D}" srcOrd="0" destOrd="0" presId="urn:microsoft.com/office/officeart/2018/2/layout/IconLabelList"/>
    <dgm:cxn modelId="{92BD77BD-C93C-4D94-A1E6-AE739A93E4F2}" type="presOf" srcId="{A0F77E88-FC59-4AC1-9DE8-03CD65BD8E7A}" destId="{3E59125B-7275-44B9-B395-316EE849BC65}" srcOrd="0" destOrd="0" presId="urn:microsoft.com/office/officeart/2018/2/layout/IconLabelList"/>
    <dgm:cxn modelId="{0A6D35C1-C264-4929-819E-79FD2524ABCB}" srcId="{8990D7A6-E2AC-4265-A27A-A534DD4D003A}" destId="{50C51EC0-732B-45A2-9BE7-4EDE51B3A16B}" srcOrd="1" destOrd="0" parTransId="{FD08DD33-F720-45FB-AEB4-6F3E3E059402}" sibTransId="{3ED2F6C2-3577-4BD2-AB04-031F70DC0F79}"/>
    <dgm:cxn modelId="{7F3AABD1-AAAE-4710-B52C-46F904F8E5EE}" srcId="{8990D7A6-E2AC-4265-A27A-A534DD4D003A}" destId="{A0F77E88-FC59-4AC1-9DE8-03CD65BD8E7A}" srcOrd="0" destOrd="0" parTransId="{7D063462-30D9-4E7E-8FF8-9481A81A1E7A}" sibTransId="{1E8701A4-2F0D-467C-9806-F0D970E2EA6B}"/>
    <dgm:cxn modelId="{2508132C-AFC3-4B84-8E67-6DDFD39BE639}" type="presParOf" srcId="{E877D20C-251B-4C61-8B58-AFBDF5CF5CF3}" destId="{E1E722A4-A377-45E7-A421-72ABDE2E7866}" srcOrd="0" destOrd="0" presId="urn:microsoft.com/office/officeart/2018/2/layout/IconLabelList"/>
    <dgm:cxn modelId="{443E22B5-F3B1-4E26-AEAC-3F8FCA778A9D}" type="presParOf" srcId="{E1E722A4-A377-45E7-A421-72ABDE2E7866}" destId="{A7198600-9ABA-4223-89B9-64E1A33250C7}" srcOrd="0" destOrd="0" presId="urn:microsoft.com/office/officeart/2018/2/layout/IconLabelList"/>
    <dgm:cxn modelId="{08567571-6857-46FD-A0AD-9EFACC1C7630}" type="presParOf" srcId="{E1E722A4-A377-45E7-A421-72ABDE2E7866}" destId="{18E80228-BE3D-4C02-8543-C1A3986D106B}" srcOrd="1" destOrd="0" presId="urn:microsoft.com/office/officeart/2018/2/layout/IconLabelList"/>
    <dgm:cxn modelId="{85154C23-B60E-4B12-A301-B3D3EA23FBCC}" type="presParOf" srcId="{E1E722A4-A377-45E7-A421-72ABDE2E7866}" destId="{3E59125B-7275-44B9-B395-316EE849BC65}" srcOrd="2" destOrd="0" presId="urn:microsoft.com/office/officeart/2018/2/layout/IconLabelList"/>
    <dgm:cxn modelId="{0BFA7B5B-854F-4528-97A5-8FEF95ACE880}" type="presParOf" srcId="{E877D20C-251B-4C61-8B58-AFBDF5CF5CF3}" destId="{CEB635C8-6CB9-403A-8213-93800A06C89D}" srcOrd="1" destOrd="0" presId="urn:microsoft.com/office/officeart/2018/2/layout/IconLabelList"/>
    <dgm:cxn modelId="{DBDC0BB4-CEE1-4754-AEA5-F1FEE6EE493F}" type="presParOf" srcId="{E877D20C-251B-4C61-8B58-AFBDF5CF5CF3}" destId="{7840A5BC-FE9D-4D4B-B4F2-887290F09B8C}" srcOrd="2" destOrd="0" presId="urn:microsoft.com/office/officeart/2018/2/layout/IconLabelList"/>
    <dgm:cxn modelId="{A915A2E3-2EB6-4DD2-945D-689923258FCC}" type="presParOf" srcId="{7840A5BC-FE9D-4D4B-B4F2-887290F09B8C}" destId="{31E59F07-5C86-4003-B53D-C2B73C656264}" srcOrd="0" destOrd="0" presId="urn:microsoft.com/office/officeart/2018/2/layout/IconLabelList"/>
    <dgm:cxn modelId="{63F3DB1D-7CD1-44F0-9A5C-3EE9429ABBA2}" type="presParOf" srcId="{7840A5BC-FE9D-4D4B-B4F2-887290F09B8C}" destId="{CBC9CD80-86D2-401D-B7A1-3DAA3159A068}" srcOrd="1" destOrd="0" presId="urn:microsoft.com/office/officeart/2018/2/layout/IconLabelList"/>
    <dgm:cxn modelId="{3D099EEB-9472-47B5-849D-1A528FD64B96}" type="presParOf" srcId="{7840A5BC-FE9D-4D4B-B4F2-887290F09B8C}" destId="{3D0D5183-2ED5-45A0-A5EF-8735600BED7D}" srcOrd="2" destOrd="0" presId="urn:microsoft.com/office/officeart/2018/2/layout/IconLabelList"/>
    <dgm:cxn modelId="{E5B0A6CF-B627-4F7E-BB3A-02129F755F02}" type="presParOf" srcId="{E877D20C-251B-4C61-8B58-AFBDF5CF5CF3}" destId="{9ACC376C-751D-4787-A363-383856C59D63}" srcOrd="3" destOrd="0" presId="urn:microsoft.com/office/officeart/2018/2/layout/IconLabelList"/>
    <dgm:cxn modelId="{462CDE4A-8321-4AA9-A391-DBEAF22027EB}" type="presParOf" srcId="{E877D20C-251B-4C61-8B58-AFBDF5CF5CF3}" destId="{1E720851-2E7D-486C-83BD-83B3A25D69CB}" srcOrd="4" destOrd="0" presId="urn:microsoft.com/office/officeart/2018/2/layout/IconLabelList"/>
    <dgm:cxn modelId="{BEA41FB0-20D7-41D7-A4AF-5F9D96946CB7}" type="presParOf" srcId="{1E720851-2E7D-486C-83BD-83B3A25D69CB}" destId="{F2B86D3B-ACD4-4B69-B9E4-6BD469C9A0DB}" srcOrd="0" destOrd="0" presId="urn:microsoft.com/office/officeart/2018/2/layout/IconLabelList"/>
    <dgm:cxn modelId="{05E5EE7F-C955-46FC-85EB-9430057F3EDC}" type="presParOf" srcId="{1E720851-2E7D-486C-83BD-83B3A25D69CB}" destId="{92E955CD-1559-4145-A068-1EF1099F45BC}" srcOrd="1" destOrd="0" presId="urn:microsoft.com/office/officeart/2018/2/layout/IconLabelList"/>
    <dgm:cxn modelId="{92A0F251-63B5-47DC-9780-D774FBC1DB25}" type="presParOf" srcId="{1E720851-2E7D-486C-83BD-83B3A25D69CB}" destId="{92240942-337A-446B-8F8D-E316BF5754A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5AD5B5-00F4-45F2-9AA0-E276839126A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D77F8CF-2C62-479E-B326-2AF0DFF0F202}">
      <dgm:prSet/>
      <dgm:spPr/>
      <dgm:t>
        <a:bodyPr/>
        <a:lstStyle/>
        <a:p>
          <a:r>
            <a:rPr lang="en-GB"/>
            <a:t>- RESTful APIs for Events, Attendees, and Tasks</a:t>
          </a:r>
          <a:endParaRPr lang="en-US"/>
        </a:p>
      </dgm:t>
    </dgm:pt>
    <dgm:pt modelId="{0FEA7DD5-5ADD-455C-9B31-B73968A06C18}" type="parTrans" cxnId="{C8BF9D59-882F-4BC4-AECD-7FA9AECF7CEE}">
      <dgm:prSet/>
      <dgm:spPr/>
      <dgm:t>
        <a:bodyPr/>
        <a:lstStyle/>
        <a:p>
          <a:endParaRPr lang="en-US"/>
        </a:p>
      </dgm:t>
    </dgm:pt>
    <dgm:pt modelId="{3D581176-A9F3-49AE-B052-CA0216B855DD}" type="sibTrans" cxnId="{C8BF9D59-882F-4BC4-AECD-7FA9AECF7CEE}">
      <dgm:prSet/>
      <dgm:spPr/>
      <dgm:t>
        <a:bodyPr/>
        <a:lstStyle/>
        <a:p>
          <a:endParaRPr lang="en-US"/>
        </a:p>
      </dgm:t>
    </dgm:pt>
    <dgm:pt modelId="{7B7AC1D4-5C25-4BD4-BF17-C074987A8E6E}">
      <dgm:prSet/>
      <dgm:spPr/>
      <dgm:t>
        <a:bodyPr/>
        <a:lstStyle/>
        <a:p>
          <a:r>
            <a:rPr lang="en-GB"/>
            <a:t>- MongoDB Database Integration</a:t>
          </a:r>
          <a:endParaRPr lang="en-US"/>
        </a:p>
      </dgm:t>
    </dgm:pt>
    <dgm:pt modelId="{860A61EA-EC47-4415-A357-5F9863D81E15}" type="parTrans" cxnId="{321F4117-B30A-4AB6-81DB-56F85747D4FD}">
      <dgm:prSet/>
      <dgm:spPr/>
      <dgm:t>
        <a:bodyPr/>
        <a:lstStyle/>
        <a:p>
          <a:endParaRPr lang="en-US"/>
        </a:p>
      </dgm:t>
    </dgm:pt>
    <dgm:pt modelId="{FBB9ABBA-99C3-4F9D-8CBE-E26059DA3C1B}" type="sibTrans" cxnId="{321F4117-B30A-4AB6-81DB-56F85747D4FD}">
      <dgm:prSet/>
      <dgm:spPr/>
      <dgm:t>
        <a:bodyPr/>
        <a:lstStyle/>
        <a:p>
          <a:endParaRPr lang="en-US"/>
        </a:p>
      </dgm:t>
    </dgm:pt>
    <dgm:pt modelId="{55E33537-52F4-4BD6-81C4-0F45BCBCF68B}">
      <dgm:prSet/>
      <dgm:spPr/>
      <dgm:t>
        <a:bodyPr/>
        <a:lstStyle/>
        <a:p>
          <a:r>
            <a:rPr lang="en-GB"/>
            <a:t>- Secure and Scalable Architecture</a:t>
          </a:r>
          <a:endParaRPr lang="en-US"/>
        </a:p>
      </dgm:t>
    </dgm:pt>
    <dgm:pt modelId="{EDD6F40A-18BB-46B8-9AD0-C16F2D4D0C40}" type="parTrans" cxnId="{057DDA3B-3B42-469C-B65A-785846A0817B}">
      <dgm:prSet/>
      <dgm:spPr/>
      <dgm:t>
        <a:bodyPr/>
        <a:lstStyle/>
        <a:p>
          <a:endParaRPr lang="en-US"/>
        </a:p>
      </dgm:t>
    </dgm:pt>
    <dgm:pt modelId="{0A2FEEE4-B9C4-4650-980C-600336B30512}" type="sibTrans" cxnId="{057DDA3B-3B42-469C-B65A-785846A0817B}">
      <dgm:prSet/>
      <dgm:spPr/>
      <dgm:t>
        <a:bodyPr/>
        <a:lstStyle/>
        <a:p>
          <a:endParaRPr lang="en-US"/>
        </a:p>
      </dgm:t>
    </dgm:pt>
    <dgm:pt modelId="{F81DE388-24B7-44F1-AC90-A04748253469}" type="pres">
      <dgm:prSet presAssocID="{675AD5B5-00F4-45F2-9AA0-E276839126A7}" presName="root" presStyleCnt="0">
        <dgm:presLayoutVars>
          <dgm:dir/>
          <dgm:resizeHandles val="exact"/>
        </dgm:presLayoutVars>
      </dgm:prSet>
      <dgm:spPr/>
    </dgm:pt>
    <dgm:pt modelId="{2BA00C8B-0421-47D9-8791-3F328A1F3275}" type="pres">
      <dgm:prSet presAssocID="{FD77F8CF-2C62-479E-B326-2AF0DFF0F202}" presName="compNode" presStyleCnt="0"/>
      <dgm:spPr/>
    </dgm:pt>
    <dgm:pt modelId="{E6E4145E-BAED-4633-9179-388FE99F2B44}" type="pres">
      <dgm:prSet presAssocID="{FD77F8CF-2C62-479E-B326-2AF0DFF0F2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390C3A0D-5E8A-4385-BE26-B9809AA0A5B0}" type="pres">
      <dgm:prSet presAssocID="{FD77F8CF-2C62-479E-B326-2AF0DFF0F202}" presName="spaceRect" presStyleCnt="0"/>
      <dgm:spPr/>
    </dgm:pt>
    <dgm:pt modelId="{A0ACB15F-2AFA-4D4A-8E57-88B6C04D59F4}" type="pres">
      <dgm:prSet presAssocID="{FD77F8CF-2C62-479E-B326-2AF0DFF0F202}" presName="textRect" presStyleLbl="revTx" presStyleIdx="0" presStyleCnt="3">
        <dgm:presLayoutVars>
          <dgm:chMax val="1"/>
          <dgm:chPref val="1"/>
        </dgm:presLayoutVars>
      </dgm:prSet>
      <dgm:spPr/>
    </dgm:pt>
    <dgm:pt modelId="{4F820320-4A0B-4A0D-8733-E5E15B3F997E}" type="pres">
      <dgm:prSet presAssocID="{3D581176-A9F3-49AE-B052-CA0216B855DD}" presName="sibTrans" presStyleCnt="0"/>
      <dgm:spPr/>
    </dgm:pt>
    <dgm:pt modelId="{E73F7799-C1B6-4F59-8F59-B8D514349F99}" type="pres">
      <dgm:prSet presAssocID="{7B7AC1D4-5C25-4BD4-BF17-C074987A8E6E}" presName="compNode" presStyleCnt="0"/>
      <dgm:spPr/>
    </dgm:pt>
    <dgm:pt modelId="{17B52D69-C2F9-458A-8B8F-B7B99C5E6D7E}" type="pres">
      <dgm:prSet presAssocID="{7B7AC1D4-5C25-4BD4-BF17-C074987A8E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9BE2546-262D-44D7-A9F5-BFB65E13068F}" type="pres">
      <dgm:prSet presAssocID="{7B7AC1D4-5C25-4BD4-BF17-C074987A8E6E}" presName="spaceRect" presStyleCnt="0"/>
      <dgm:spPr/>
    </dgm:pt>
    <dgm:pt modelId="{64322537-B33E-4A04-9A60-B0A40B2BCCC6}" type="pres">
      <dgm:prSet presAssocID="{7B7AC1D4-5C25-4BD4-BF17-C074987A8E6E}" presName="textRect" presStyleLbl="revTx" presStyleIdx="1" presStyleCnt="3">
        <dgm:presLayoutVars>
          <dgm:chMax val="1"/>
          <dgm:chPref val="1"/>
        </dgm:presLayoutVars>
      </dgm:prSet>
      <dgm:spPr/>
    </dgm:pt>
    <dgm:pt modelId="{D548E9C0-CBBB-4D2F-8623-17229F547D17}" type="pres">
      <dgm:prSet presAssocID="{FBB9ABBA-99C3-4F9D-8CBE-E26059DA3C1B}" presName="sibTrans" presStyleCnt="0"/>
      <dgm:spPr/>
    </dgm:pt>
    <dgm:pt modelId="{714010E3-31EE-47E0-B6A3-B77DF34C0787}" type="pres">
      <dgm:prSet presAssocID="{55E33537-52F4-4BD6-81C4-0F45BCBCF68B}" presName="compNode" presStyleCnt="0"/>
      <dgm:spPr/>
    </dgm:pt>
    <dgm:pt modelId="{CE5111C1-28CE-4EAA-A397-1CFDB1120981}" type="pres">
      <dgm:prSet presAssocID="{55E33537-52F4-4BD6-81C4-0F45BCBCF68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5E2C875-2CF0-43DF-B63E-E48F7A84F256}" type="pres">
      <dgm:prSet presAssocID="{55E33537-52F4-4BD6-81C4-0F45BCBCF68B}" presName="spaceRect" presStyleCnt="0"/>
      <dgm:spPr/>
    </dgm:pt>
    <dgm:pt modelId="{B0EF258C-1289-4CD6-A434-311661F675FA}" type="pres">
      <dgm:prSet presAssocID="{55E33537-52F4-4BD6-81C4-0F45BCBCF68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64C9A09-2A7D-4030-BA3B-8048A8CE5DFC}" type="presOf" srcId="{FD77F8CF-2C62-479E-B326-2AF0DFF0F202}" destId="{A0ACB15F-2AFA-4D4A-8E57-88B6C04D59F4}" srcOrd="0" destOrd="0" presId="urn:microsoft.com/office/officeart/2018/2/layout/IconLabelList"/>
    <dgm:cxn modelId="{321F4117-B30A-4AB6-81DB-56F85747D4FD}" srcId="{675AD5B5-00F4-45F2-9AA0-E276839126A7}" destId="{7B7AC1D4-5C25-4BD4-BF17-C074987A8E6E}" srcOrd="1" destOrd="0" parTransId="{860A61EA-EC47-4415-A357-5F9863D81E15}" sibTransId="{FBB9ABBA-99C3-4F9D-8CBE-E26059DA3C1B}"/>
    <dgm:cxn modelId="{1740A721-46F8-4CDB-B620-F54D68F202C0}" type="presOf" srcId="{55E33537-52F4-4BD6-81C4-0F45BCBCF68B}" destId="{B0EF258C-1289-4CD6-A434-311661F675FA}" srcOrd="0" destOrd="0" presId="urn:microsoft.com/office/officeart/2018/2/layout/IconLabelList"/>
    <dgm:cxn modelId="{057DDA3B-3B42-469C-B65A-785846A0817B}" srcId="{675AD5B5-00F4-45F2-9AA0-E276839126A7}" destId="{55E33537-52F4-4BD6-81C4-0F45BCBCF68B}" srcOrd="2" destOrd="0" parTransId="{EDD6F40A-18BB-46B8-9AD0-C16F2D4D0C40}" sibTransId="{0A2FEEE4-B9C4-4650-980C-600336B30512}"/>
    <dgm:cxn modelId="{DAF15D75-78E3-4C73-9198-A656DA4FA34D}" type="presOf" srcId="{675AD5B5-00F4-45F2-9AA0-E276839126A7}" destId="{F81DE388-24B7-44F1-AC90-A04748253469}" srcOrd="0" destOrd="0" presId="urn:microsoft.com/office/officeart/2018/2/layout/IconLabelList"/>
    <dgm:cxn modelId="{C8BF9D59-882F-4BC4-AECD-7FA9AECF7CEE}" srcId="{675AD5B5-00F4-45F2-9AA0-E276839126A7}" destId="{FD77F8CF-2C62-479E-B326-2AF0DFF0F202}" srcOrd="0" destOrd="0" parTransId="{0FEA7DD5-5ADD-455C-9B31-B73968A06C18}" sibTransId="{3D581176-A9F3-49AE-B052-CA0216B855DD}"/>
    <dgm:cxn modelId="{541938C1-4E8D-4A46-8B79-216F4F86E040}" type="presOf" srcId="{7B7AC1D4-5C25-4BD4-BF17-C074987A8E6E}" destId="{64322537-B33E-4A04-9A60-B0A40B2BCCC6}" srcOrd="0" destOrd="0" presId="urn:microsoft.com/office/officeart/2018/2/layout/IconLabelList"/>
    <dgm:cxn modelId="{82C4D85E-CC7B-435A-A900-16DA93D84B2A}" type="presParOf" srcId="{F81DE388-24B7-44F1-AC90-A04748253469}" destId="{2BA00C8B-0421-47D9-8791-3F328A1F3275}" srcOrd="0" destOrd="0" presId="urn:microsoft.com/office/officeart/2018/2/layout/IconLabelList"/>
    <dgm:cxn modelId="{E6B3F3CB-FE27-4BCA-A361-CFCCC3026CB8}" type="presParOf" srcId="{2BA00C8B-0421-47D9-8791-3F328A1F3275}" destId="{E6E4145E-BAED-4633-9179-388FE99F2B44}" srcOrd="0" destOrd="0" presId="urn:microsoft.com/office/officeart/2018/2/layout/IconLabelList"/>
    <dgm:cxn modelId="{F317D136-9F91-4E32-95DA-DF630E436D30}" type="presParOf" srcId="{2BA00C8B-0421-47D9-8791-3F328A1F3275}" destId="{390C3A0D-5E8A-4385-BE26-B9809AA0A5B0}" srcOrd="1" destOrd="0" presId="urn:microsoft.com/office/officeart/2018/2/layout/IconLabelList"/>
    <dgm:cxn modelId="{9B84102C-38D1-4610-9818-1F7CFADA05C3}" type="presParOf" srcId="{2BA00C8B-0421-47D9-8791-3F328A1F3275}" destId="{A0ACB15F-2AFA-4D4A-8E57-88B6C04D59F4}" srcOrd="2" destOrd="0" presId="urn:microsoft.com/office/officeart/2018/2/layout/IconLabelList"/>
    <dgm:cxn modelId="{AACF530C-0E7F-4768-8337-83DB40AC0C02}" type="presParOf" srcId="{F81DE388-24B7-44F1-AC90-A04748253469}" destId="{4F820320-4A0B-4A0D-8733-E5E15B3F997E}" srcOrd="1" destOrd="0" presId="urn:microsoft.com/office/officeart/2018/2/layout/IconLabelList"/>
    <dgm:cxn modelId="{8503DC4B-AE39-4B42-9A37-4AE142C33626}" type="presParOf" srcId="{F81DE388-24B7-44F1-AC90-A04748253469}" destId="{E73F7799-C1B6-4F59-8F59-B8D514349F99}" srcOrd="2" destOrd="0" presId="urn:microsoft.com/office/officeart/2018/2/layout/IconLabelList"/>
    <dgm:cxn modelId="{A0E47765-592F-4170-B9D2-DF316C761B17}" type="presParOf" srcId="{E73F7799-C1B6-4F59-8F59-B8D514349F99}" destId="{17B52D69-C2F9-458A-8B8F-B7B99C5E6D7E}" srcOrd="0" destOrd="0" presId="urn:microsoft.com/office/officeart/2018/2/layout/IconLabelList"/>
    <dgm:cxn modelId="{7F5E462D-34F1-4BB8-B958-A9764DA6D11C}" type="presParOf" srcId="{E73F7799-C1B6-4F59-8F59-B8D514349F99}" destId="{B9BE2546-262D-44D7-A9F5-BFB65E13068F}" srcOrd="1" destOrd="0" presId="urn:microsoft.com/office/officeart/2018/2/layout/IconLabelList"/>
    <dgm:cxn modelId="{F40AE14A-2DF3-4D79-AE40-C74D75E44A26}" type="presParOf" srcId="{E73F7799-C1B6-4F59-8F59-B8D514349F99}" destId="{64322537-B33E-4A04-9A60-B0A40B2BCCC6}" srcOrd="2" destOrd="0" presId="urn:microsoft.com/office/officeart/2018/2/layout/IconLabelList"/>
    <dgm:cxn modelId="{DA2282D4-8C4E-4EE9-B38F-DB62E0271105}" type="presParOf" srcId="{F81DE388-24B7-44F1-AC90-A04748253469}" destId="{D548E9C0-CBBB-4D2F-8623-17229F547D17}" srcOrd="3" destOrd="0" presId="urn:microsoft.com/office/officeart/2018/2/layout/IconLabelList"/>
    <dgm:cxn modelId="{39D65694-C6DE-4D3A-A990-25B617065131}" type="presParOf" srcId="{F81DE388-24B7-44F1-AC90-A04748253469}" destId="{714010E3-31EE-47E0-B6A3-B77DF34C0787}" srcOrd="4" destOrd="0" presId="urn:microsoft.com/office/officeart/2018/2/layout/IconLabelList"/>
    <dgm:cxn modelId="{CEA39889-F383-4B27-9F6D-EC3006D9FA3A}" type="presParOf" srcId="{714010E3-31EE-47E0-B6A3-B77DF34C0787}" destId="{CE5111C1-28CE-4EAA-A397-1CFDB1120981}" srcOrd="0" destOrd="0" presId="urn:microsoft.com/office/officeart/2018/2/layout/IconLabelList"/>
    <dgm:cxn modelId="{5B6026C7-3EDC-4D58-9E25-43DBDA60DBAC}" type="presParOf" srcId="{714010E3-31EE-47E0-B6A3-B77DF34C0787}" destId="{E5E2C875-2CF0-43DF-B63E-E48F7A84F256}" srcOrd="1" destOrd="0" presId="urn:microsoft.com/office/officeart/2018/2/layout/IconLabelList"/>
    <dgm:cxn modelId="{585B0853-BC35-4C76-9AC9-5CE6ACF1DA6F}" type="presParOf" srcId="{714010E3-31EE-47E0-B6A3-B77DF34C0787}" destId="{B0EF258C-1289-4CD6-A434-311661F675F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3DD383-507F-4FDB-9520-E7791A418FC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EC0B70B-F663-49BA-9C3D-70946F6C65EA}">
      <dgm:prSet/>
      <dgm:spPr/>
      <dgm:t>
        <a:bodyPr/>
        <a:lstStyle/>
        <a:p>
          <a:pPr>
            <a:defRPr cap="all"/>
          </a:pPr>
          <a:r>
            <a:rPr lang="en-IN"/>
            <a:t>Event: { name, description, location, date }</a:t>
          </a:r>
          <a:endParaRPr lang="en-US"/>
        </a:p>
      </dgm:t>
    </dgm:pt>
    <dgm:pt modelId="{CFC42571-EB20-4494-980E-2804D38E2434}" type="parTrans" cxnId="{F0D56CD7-DC4A-42FC-81FC-A5E8CE1E6F5F}">
      <dgm:prSet/>
      <dgm:spPr/>
      <dgm:t>
        <a:bodyPr/>
        <a:lstStyle/>
        <a:p>
          <a:endParaRPr lang="en-US"/>
        </a:p>
      </dgm:t>
    </dgm:pt>
    <dgm:pt modelId="{352CFA4A-B074-471F-8B08-A092440B7737}" type="sibTrans" cxnId="{F0D56CD7-DC4A-42FC-81FC-A5E8CE1E6F5F}">
      <dgm:prSet/>
      <dgm:spPr/>
      <dgm:t>
        <a:bodyPr/>
        <a:lstStyle/>
        <a:p>
          <a:endParaRPr lang="en-US"/>
        </a:p>
      </dgm:t>
    </dgm:pt>
    <dgm:pt modelId="{B48BB011-51E8-45CF-A01F-EE99D65B38A7}">
      <dgm:prSet/>
      <dgm:spPr/>
      <dgm:t>
        <a:bodyPr/>
        <a:lstStyle/>
        <a:p>
          <a:pPr>
            <a:defRPr cap="all"/>
          </a:pPr>
          <a:r>
            <a:rPr lang="en-IN"/>
            <a:t>Attendee: { name, email }</a:t>
          </a:r>
          <a:endParaRPr lang="en-US"/>
        </a:p>
      </dgm:t>
    </dgm:pt>
    <dgm:pt modelId="{720D5EB7-8602-4E5D-8E1F-F3A303E981E2}" type="parTrans" cxnId="{FB22085B-4A6D-48A8-9C67-A342ECD31062}">
      <dgm:prSet/>
      <dgm:spPr/>
      <dgm:t>
        <a:bodyPr/>
        <a:lstStyle/>
        <a:p>
          <a:endParaRPr lang="en-US"/>
        </a:p>
      </dgm:t>
    </dgm:pt>
    <dgm:pt modelId="{300F4A0F-8567-4537-BA1F-77340283BD8D}" type="sibTrans" cxnId="{FB22085B-4A6D-48A8-9C67-A342ECD31062}">
      <dgm:prSet/>
      <dgm:spPr/>
      <dgm:t>
        <a:bodyPr/>
        <a:lstStyle/>
        <a:p>
          <a:endParaRPr lang="en-US"/>
        </a:p>
      </dgm:t>
    </dgm:pt>
    <dgm:pt modelId="{0ADA5697-3A8A-4159-9F33-D533ABE9D401}">
      <dgm:prSet/>
      <dgm:spPr/>
      <dgm:t>
        <a:bodyPr/>
        <a:lstStyle/>
        <a:p>
          <a:pPr>
            <a:defRPr cap="all"/>
          </a:pPr>
          <a:r>
            <a:rPr lang="en-IN"/>
            <a:t>Task: { name, deadline, status, assignedAttendeeId }</a:t>
          </a:r>
          <a:endParaRPr lang="en-US"/>
        </a:p>
      </dgm:t>
    </dgm:pt>
    <dgm:pt modelId="{1443A339-289E-4DA2-A5E8-B00ED9114051}" type="parTrans" cxnId="{DECE511E-67F8-4DDA-BE1E-2F07D635C116}">
      <dgm:prSet/>
      <dgm:spPr/>
      <dgm:t>
        <a:bodyPr/>
        <a:lstStyle/>
        <a:p>
          <a:endParaRPr lang="en-US"/>
        </a:p>
      </dgm:t>
    </dgm:pt>
    <dgm:pt modelId="{7E5564AD-A781-4EC1-B465-E010FEA423C0}" type="sibTrans" cxnId="{DECE511E-67F8-4DDA-BE1E-2F07D635C116}">
      <dgm:prSet/>
      <dgm:spPr/>
      <dgm:t>
        <a:bodyPr/>
        <a:lstStyle/>
        <a:p>
          <a:endParaRPr lang="en-US"/>
        </a:p>
      </dgm:t>
    </dgm:pt>
    <dgm:pt modelId="{340CC995-4867-4156-919B-55FB0D2496A1}" type="pres">
      <dgm:prSet presAssocID="{693DD383-507F-4FDB-9520-E7791A418FCC}" presName="root" presStyleCnt="0">
        <dgm:presLayoutVars>
          <dgm:dir/>
          <dgm:resizeHandles val="exact"/>
        </dgm:presLayoutVars>
      </dgm:prSet>
      <dgm:spPr/>
    </dgm:pt>
    <dgm:pt modelId="{75A5054E-8B97-464A-8265-134515A080EC}" type="pres">
      <dgm:prSet presAssocID="{CEC0B70B-F663-49BA-9C3D-70946F6C65EA}" presName="compNode" presStyleCnt="0"/>
      <dgm:spPr/>
    </dgm:pt>
    <dgm:pt modelId="{6566CA56-2390-442D-A81A-2E50564037D6}" type="pres">
      <dgm:prSet presAssocID="{CEC0B70B-F663-49BA-9C3D-70946F6C65EA}" presName="iconBgRect" presStyleLbl="bgShp" presStyleIdx="0" presStyleCnt="3"/>
      <dgm:spPr/>
    </dgm:pt>
    <dgm:pt modelId="{D348CC85-B921-41D8-B937-B57732F198A5}" type="pres">
      <dgm:prSet presAssocID="{CEC0B70B-F663-49BA-9C3D-70946F6C65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3C3C7C8C-6D0C-4F14-BBD3-704992E2DAB9}" type="pres">
      <dgm:prSet presAssocID="{CEC0B70B-F663-49BA-9C3D-70946F6C65EA}" presName="spaceRect" presStyleCnt="0"/>
      <dgm:spPr/>
    </dgm:pt>
    <dgm:pt modelId="{71A8A5C5-0AB2-44C6-8606-3DA9449DD1EE}" type="pres">
      <dgm:prSet presAssocID="{CEC0B70B-F663-49BA-9C3D-70946F6C65EA}" presName="textRect" presStyleLbl="revTx" presStyleIdx="0" presStyleCnt="3">
        <dgm:presLayoutVars>
          <dgm:chMax val="1"/>
          <dgm:chPref val="1"/>
        </dgm:presLayoutVars>
      </dgm:prSet>
      <dgm:spPr/>
    </dgm:pt>
    <dgm:pt modelId="{63EC859B-C96A-4FCB-94C6-C0BEA87272A0}" type="pres">
      <dgm:prSet presAssocID="{352CFA4A-B074-471F-8B08-A092440B7737}" presName="sibTrans" presStyleCnt="0"/>
      <dgm:spPr/>
    </dgm:pt>
    <dgm:pt modelId="{1FAD78B6-85A9-4928-911D-EAE6E6A62F31}" type="pres">
      <dgm:prSet presAssocID="{B48BB011-51E8-45CF-A01F-EE99D65B38A7}" presName="compNode" presStyleCnt="0"/>
      <dgm:spPr/>
    </dgm:pt>
    <dgm:pt modelId="{D2D7108B-7EE4-438C-A8F4-81332ADB7B32}" type="pres">
      <dgm:prSet presAssocID="{B48BB011-51E8-45CF-A01F-EE99D65B38A7}" presName="iconBgRect" presStyleLbl="bgShp" presStyleIdx="1" presStyleCnt="3"/>
      <dgm:spPr/>
    </dgm:pt>
    <dgm:pt modelId="{CC4AD654-76B5-4008-8B86-AAE15A007A80}" type="pres">
      <dgm:prSet presAssocID="{B48BB011-51E8-45CF-A01F-EE99D65B38A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60E32DF8-8F69-41E1-A84B-499D5F10051C}" type="pres">
      <dgm:prSet presAssocID="{B48BB011-51E8-45CF-A01F-EE99D65B38A7}" presName="spaceRect" presStyleCnt="0"/>
      <dgm:spPr/>
    </dgm:pt>
    <dgm:pt modelId="{B28AE2F2-F9EF-43E5-9C12-28C6E0F8F571}" type="pres">
      <dgm:prSet presAssocID="{B48BB011-51E8-45CF-A01F-EE99D65B38A7}" presName="textRect" presStyleLbl="revTx" presStyleIdx="1" presStyleCnt="3">
        <dgm:presLayoutVars>
          <dgm:chMax val="1"/>
          <dgm:chPref val="1"/>
        </dgm:presLayoutVars>
      </dgm:prSet>
      <dgm:spPr/>
    </dgm:pt>
    <dgm:pt modelId="{A3A47024-9022-4919-94C5-99357E866C3B}" type="pres">
      <dgm:prSet presAssocID="{300F4A0F-8567-4537-BA1F-77340283BD8D}" presName="sibTrans" presStyleCnt="0"/>
      <dgm:spPr/>
    </dgm:pt>
    <dgm:pt modelId="{DD6AFF96-B9AF-47F1-A70A-E9F1A1604C67}" type="pres">
      <dgm:prSet presAssocID="{0ADA5697-3A8A-4159-9F33-D533ABE9D401}" presName="compNode" presStyleCnt="0"/>
      <dgm:spPr/>
    </dgm:pt>
    <dgm:pt modelId="{A79F93FD-5DC5-4D68-BAE3-90B44245E30E}" type="pres">
      <dgm:prSet presAssocID="{0ADA5697-3A8A-4159-9F33-D533ABE9D401}" presName="iconBgRect" presStyleLbl="bgShp" presStyleIdx="2" presStyleCnt="3"/>
      <dgm:spPr/>
    </dgm:pt>
    <dgm:pt modelId="{B3A3DA8B-68F4-404A-9FC6-E0C6199FE32C}" type="pres">
      <dgm:prSet presAssocID="{0ADA5697-3A8A-4159-9F33-D533ABE9D40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F8B05A67-AF09-4878-8EF7-E8B9AA23075C}" type="pres">
      <dgm:prSet presAssocID="{0ADA5697-3A8A-4159-9F33-D533ABE9D401}" presName="spaceRect" presStyleCnt="0"/>
      <dgm:spPr/>
    </dgm:pt>
    <dgm:pt modelId="{AD617B1B-74A0-46DC-9183-2E9268C1638D}" type="pres">
      <dgm:prSet presAssocID="{0ADA5697-3A8A-4159-9F33-D533ABE9D40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ECE511E-67F8-4DDA-BE1E-2F07D635C116}" srcId="{693DD383-507F-4FDB-9520-E7791A418FCC}" destId="{0ADA5697-3A8A-4159-9F33-D533ABE9D401}" srcOrd="2" destOrd="0" parTransId="{1443A339-289E-4DA2-A5E8-B00ED9114051}" sibTransId="{7E5564AD-A781-4EC1-B465-E010FEA423C0}"/>
    <dgm:cxn modelId="{FB22085B-4A6D-48A8-9C67-A342ECD31062}" srcId="{693DD383-507F-4FDB-9520-E7791A418FCC}" destId="{B48BB011-51E8-45CF-A01F-EE99D65B38A7}" srcOrd="1" destOrd="0" parTransId="{720D5EB7-8602-4E5D-8E1F-F3A303E981E2}" sibTransId="{300F4A0F-8567-4537-BA1F-77340283BD8D}"/>
    <dgm:cxn modelId="{D08EB171-D919-4AE6-B9BA-F6DC60036969}" type="presOf" srcId="{0ADA5697-3A8A-4159-9F33-D533ABE9D401}" destId="{AD617B1B-74A0-46DC-9183-2E9268C1638D}" srcOrd="0" destOrd="0" presId="urn:microsoft.com/office/officeart/2018/5/layout/IconCircleLabelList"/>
    <dgm:cxn modelId="{336F707E-5E13-451E-B28D-4CDC5B3BE61A}" type="presOf" srcId="{CEC0B70B-F663-49BA-9C3D-70946F6C65EA}" destId="{71A8A5C5-0AB2-44C6-8606-3DA9449DD1EE}" srcOrd="0" destOrd="0" presId="urn:microsoft.com/office/officeart/2018/5/layout/IconCircleLabelList"/>
    <dgm:cxn modelId="{90056F82-9728-4ED5-A14F-9F31F097CBE3}" type="presOf" srcId="{B48BB011-51E8-45CF-A01F-EE99D65B38A7}" destId="{B28AE2F2-F9EF-43E5-9C12-28C6E0F8F571}" srcOrd="0" destOrd="0" presId="urn:microsoft.com/office/officeart/2018/5/layout/IconCircleLabelList"/>
    <dgm:cxn modelId="{F0D56CD7-DC4A-42FC-81FC-A5E8CE1E6F5F}" srcId="{693DD383-507F-4FDB-9520-E7791A418FCC}" destId="{CEC0B70B-F663-49BA-9C3D-70946F6C65EA}" srcOrd="0" destOrd="0" parTransId="{CFC42571-EB20-4494-980E-2804D38E2434}" sibTransId="{352CFA4A-B074-471F-8B08-A092440B7737}"/>
    <dgm:cxn modelId="{8B055EF0-941D-48B3-817D-74FC842455EE}" type="presOf" srcId="{693DD383-507F-4FDB-9520-E7791A418FCC}" destId="{340CC995-4867-4156-919B-55FB0D2496A1}" srcOrd="0" destOrd="0" presId="urn:microsoft.com/office/officeart/2018/5/layout/IconCircleLabelList"/>
    <dgm:cxn modelId="{61CFC65A-548A-49D0-90E8-75FAF0AD5713}" type="presParOf" srcId="{340CC995-4867-4156-919B-55FB0D2496A1}" destId="{75A5054E-8B97-464A-8265-134515A080EC}" srcOrd="0" destOrd="0" presId="urn:microsoft.com/office/officeart/2018/5/layout/IconCircleLabelList"/>
    <dgm:cxn modelId="{D60CA995-A7EC-46A1-B69C-13A9AB516181}" type="presParOf" srcId="{75A5054E-8B97-464A-8265-134515A080EC}" destId="{6566CA56-2390-442D-A81A-2E50564037D6}" srcOrd="0" destOrd="0" presId="urn:microsoft.com/office/officeart/2018/5/layout/IconCircleLabelList"/>
    <dgm:cxn modelId="{5B839CE5-0E24-4B3D-8667-512964CA67E0}" type="presParOf" srcId="{75A5054E-8B97-464A-8265-134515A080EC}" destId="{D348CC85-B921-41D8-B937-B57732F198A5}" srcOrd="1" destOrd="0" presId="urn:microsoft.com/office/officeart/2018/5/layout/IconCircleLabelList"/>
    <dgm:cxn modelId="{B01B72C5-433F-477E-B615-B017DD933FFE}" type="presParOf" srcId="{75A5054E-8B97-464A-8265-134515A080EC}" destId="{3C3C7C8C-6D0C-4F14-BBD3-704992E2DAB9}" srcOrd="2" destOrd="0" presId="urn:microsoft.com/office/officeart/2018/5/layout/IconCircleLabelList"/>
    <dgm:cxn modelId="{F099F212-A37F-4EAB-A7B4-7861964FCBEB}" type="presParOf" srcId="{75A5054E-8B97-464A-8265-134515A080EC}" destId="{71A8A5C5-0AB2-44C6-8606-3DA9449DD1EE}" srcOrd="3" destOrd="0" presId="urn:microsoft.com/office/officeart/2018/5/layout/IconCircleLabelList"/>
    <dgm:cxn modelId="{FD6B5C65-75A8-44D9-9E04-85440CF0D4AF}" type="presParOf" srcId="{340CC995-4867-4156-919B-55FB0D2496A1}" destId="{63EC859B-C96A-4FCB-94C6-C0BEA87272A0}" srcOrd="1" destOrd="0" presId="urn:microsoft.com/office/officeart/2018/5/layout/IconCircleLabelList"/>
    <dgm:cxn modelId="{8E4936F8-7A3B-41B6-B14E-BA3EB44CCD8E}" type="presParOf" srcId="{340CC995-4867-4156-919B-55FB0D2496A1}" destId="{1FAD78B6-85A9-4928-911D-EAE6E6A62F31}" srcOrd="2" destOrd="0" presId="urn:microsoft.com/office/officeart/2018/5/layout/IconCircleLabelList"/>
    <dgm:cxn modelId="{EC3BC192-814A-4E9E-ABA4-5B8873EFA317}" type="presParOf" srcId="{1FAD78B6-85A9-4928-911D-EAE6E6A62F31}" destId="{D2D7108B-7EE4-438C-A8F4-81332ADB7B32}" srcOrd="0" destOrd="0" presId="urn:microsoft.com/office/officeart/2018/5/layout/IconCircleLabelList"/>
    <dgm:cxn modelId="{B01883CB-42B0-44B9-9CCD-9BCACEA0083C}" type="presParOf" srcId="{1FAD78B6-85A9-4928-911D-EAE6E6A62F31}" destId="{CC4AD654-76B5-4008-8B86-AAE15A007A80}" srcOrd="1" destOrd="0" presId="urn:microsoft.com/office/officeart/2018/5/layout/IconCircleLabelList"/>
    <dgm:cxn modelId="{B46D52A4-66C8-4442-8C97-7AB5596DF06D}" type="presParOf" srcId="{1FAD78B6-85A9-4928-911D-EAE6E6A62F31}" destId="{60E32DF8-8F69-41E1-A84B-499D5F10051C}" srcOrd="2" destOrd="0" presId="urn:microsoft.com/office/officeart/2018/5/layout/IconCircleLabelList"/>
    <dgm:cxn modelId="{48EC579B-4866-436B-9A9D-232581DF12D6}" type="presParOf" srcId="{1FAD78B6-85A9-4928-911D-EAE6E6A62F31}" destId="{B28AE2F2-F9EF-43E5-9C12-28C6E0F8F571}" srcOrd="3" destOrd="0" presId="urn:microsoft.com/office/officeart/2018/5/layout/IconCircleLabelList"/>
    <dgm:cxn modelId="{E127B465-213A-48CC-ADAD-22B356052544}" type="presParOf" srcId="{340CC995-4867-4156-919B-55FB0D2496A1}" destId="{A3A47024-9022-4919-94C5-99357E866C3B}" srcOrd="3" destOrd="0" presId="urn:microsoft.com/office/officeart/2018/5/layout/IconCircleLabelList"/>
    <dgm:cxn modelId="{4D7D8FA5-4A38-447C-8D8C-1B98B20BAAB5}" type="presParOf" srcId="{340CC995-4867-4156-919B-55FB0D2496A1}" destId="{DD6AFF96-B9AF-47F1-A70A-E9F1A1604C67}" srcOrd="4" destOrd="0" presId="urn:microsoft.com/office/officeart/2018/5/layout/IconCircleLabelList"/>
    <dgm:cxn modelId="{26ED5B17-972F-42C1-A633-0306233DC675}" type="presParOf" srcId="{DD6AFF96-B9AF-47F1-A70A-E9F1A1604C67}" destId="{A79F93FD-5DC5-4D68-BAE3-90B44245E30E}" srcOrd="0" destOrd="0" presId="urn:microsoft.com/office/officeart/2018/5/layout/IconCircleLabelList"/>
    <dgm:cxn modelId="{4C0D29BA-1296-4C18-AD18-C71A922C0A09}" type="presParOf" srcId="{DD6AFF96-B9AF-47F1-A70A-E9F1A1604C67}" destId="{B3A3DA8B-68F4-404A-9FC6-E0C6199FE32C}" srcOrd="1" destOrd="0" presId="urn:microsoft.com/office/officeart/2018/5/layout/IconCircleLabelList"/>
    <dgm:cxn modelId="{E3B6DE51-C0A6-4B4A-B3C9-7F4FC31D7732}" type="presParOf" srcId="{DD6AFF96-B9AF-47F1-A70A-E9F1A1604C67}" destId="{F8B05A67-AF09-4878-8EF7-E8B9AA23075C}" srcOrd="2" destOrd="0" presId="urn:microsoft.com/office/officeart/2018/5/layout/IconCircleLabelList"/>
    <dgm:cxn modelId="{D362385B-7C0B-402A-AA43-B73007F04641}" type="presParOf" srcId="{DD6AFF96-B9AF-47F1-A70A-E9F1A1604C67}" destId="{AD617B1B-74A0-46DC-9183-2E9268C1638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7728BA-4C0A-4C43-8C7C-662C74E184A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6A2CD0-8DFC-4329-AC03-BE3924E48890}">
      <dgm:prSet/>
      <dgm:spPr/>
      <dgm:t>
        <a:bodyPr/>
        <a:lstStyle/>
        <a:p>
          <a:r>
            <a:rPr lang="en-GB"/>
            <a:t>- User interacts with the frontend.</a:t>
          </a:r>
          <a:endParaRPr lang="en-US"/>
        </a:p>
      </dgm:t>
    </dgm:pt>
    <dgm:pt modelId="{C2D4AE26-9084-4EA5-8051-7B2E9DD5AE17}" type="parTrans" cxnId="{221A0A61-F697-4554-B102-0F61C2827863}">
      <dgm:prSet/>
      <dgm:spPr/>
      <dgm:t>
        <a:bodyPr/>
        <a:lstStyle/>
        <a:p>
          <a:endParaRPr lang="en-US"/>
        </a:p>
      </dgm:t>
    </dgm:pt>
    <dgm:pt modelId="{6CA05CC7-B882-4304-AC65-731BF93706D8}" type="sibTrans" cxnId="{221A0A61-F697-4554-B102-0F61C2827863}">
      <dgm:prSet/>
      <dgm:spPr/>
      <dgm:t>
        <a:bodyPr/>
        <a:lstStyle/>
        <a:p>
          <a:endParaRPr lang="en-US"/>
        </a:p>
      </dgm:t>
    </dgm:pt>
    <dgm:pt modelId="{80BB88E1-63F0-4836-8D63-41048A34C8CF}">
      <dgm:prSet/>
      <dgm:spPr/>
      <dgm:t>
        <a:bodyPr/>
        <a:lstStyle/>
        <a:p>
          <a:r>
            <a:rPr lang="en-GB"/>
            <a:t>- Frontend calls backend APIs.</a:t>
          </a:r>
          <a:endParaRPr lang="en-US"/>
        </a:p>
      </dgm:t>
    </dgm:pt>
    <dgm:pt modelId="{ED80AD1A-4F39-4E5F-8907-495057D404F3}" type="parTrans" cxnId="{EFAFD62C-CE50-4A96-9498-6B35973A6ED4}">
      <dgm:prSet/>
      <dgm:spPr/>
      <dgm:t>
        <a:bodyPr/>
        <a:lstStyle/>
        <a:p>
          <a:endParaRPr lang="en-US"/>
        </a:p>
      </dgm:t>
    </dgm:pt>
    <dgm:pt modelId="{2E789030-72FB-45AC-A6B4-7EB64FD7DFE1}" type="sibTrans" cxnId="{EFAFD62C-CE50-4A96-9498-6B35973A6ED4}">
      <dgm:prSet/>
      <dgm:spPr/>
      <dgm:t>
        <a:bodyPr/>
        <a:lstStyle/>
        <a:p>
          <a:endParaRPr lang="en-US"/>
        </a:p>
      </dgm:t>
    </dgm:pt>
    <dgm:pt modelId="{0B233AD1-2AC7-4F20-9F12-7A2845D586EB}">
      <dgm:prSet/>
      <dgm:spPr/>
      <dgm:t>
        <a:bodyPr/>
        <a:lstStyle/>
        <a:p>
          <a:r>
            <a:rPr lang="en-GB"/>
            <a:t>- Backend handles business logic and interacts with MongoDB.</a:t>
          </a:r>
          <a:endParaRPr lang="en-US"/>
        </a:p>
      </dgm:t>
    </dgm:pt>
    <dgm:pt modelId="{4553D991-8A01-4EC4-84AB-61F02FAAE4B2}" type="parTrans" cxnId="{CFC5D293-97C9-4E40-ADEB-751BD5E15615}">
      <dgm:prSet/>
      <dgm:spPr/>
      <dgm:t>
        <a:bodyPr/>
        <a:lstStyle/>
        <a:p>
          <a:endParaRPr lang="en-US"/>
        </a:p>
      </dgm:t>
    </dgm:pt>
    <dgm:pt modelId="{340CDF54-EC99-49F0-BC61-8329DD45A73A}" type="sibTrans" cxnId="{CFC5D293-97C9-4E40-ADEB-751BD5E15615}">
      <dgm:prSet/>
      <dgm:spPr/>
      <dgm:t>
        <a:bodyPr/>
        <a:lstStyle/>
        <a:p>
          <a:endParaRPr lang="en-US"/>
        </a:p>
      </dgm:t>
    </dgm:pt>
    <dgm:pt modelId="{D7CCF622-0F21-4C75-A529-6DD143E3A351}" type="pres">
      <dgm:prSet presAssocID="{367728BA-4C0A-4C43-8C7C-662C74E184A6}" presName="root" presStyleCnt="0">
        <dgm:presLayoutVars>
          <dgm:dir/>
          <dgm:resizeHandles val="exact"/>
        </dgm:presLayoutVars>
      </dgm:prSet>
      <dgm:spPr/>
    </dgm:pt>
    <dgm:pt modelId="{C10848DC-6F03-4E9D-8D22-2C7F43581065}" type="pres">
      <dgm:prSet presAssocID="{E96A2CD0-8DFC-4329-AC03-BE3924E48890}" presName="compNode" presStyleCnt="0"/>
      <dgm:spPr/>
    </dgm:pt>
    <dgm:pt modelId="{D8719034-3057-4EAA-B797-CE3809925503}" type="pres">
      <dgm:prSet presAssocID="{E96A2CD0-8DFC-4329-AC03-BE3924E488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7D20BE36-0EAD-4C03-8DD6-80F34A2EF783}" type="pres">
      <dgm:prSet presAssocID="{E96A2CD0-8DFC-4329-AC03-BE3924E48890}" presName="spaceRect" presStyleCnt="0"/>
      <dgm:spPr/>
    </dgm:pt>
    <dgm:pt modelId="{0473313B-E8D5-4651-AB27-BA2E24E8C27B}" type="pres">
      <dgm:prSet presAssocID="{E96A2CD0-8DFC-4329-AC03-BE3924E48890}" presName="textRect" presStyleLbl="revTx" presStyleIdx="0" presStyleCnt="3">
        <dgm:presLayoutVars>
          <dgm:chMax val="1"/>
          <dgm:chPref val="1"/>
        </dgm:presLayoutVars>
      </dgm:prSet>
      <dgm:spPr/>
    </dgm:pt>
    <dgm:pt modelId="{7CDFD272-830D-4A18-81C3-B4AC0CC7080F}" type="pres">
      <dgm:prSet presAssocID="{6CA05CC7-B882-4304-AC65-731BF93706D8}" presName="sibTrans" presStyleCnt="0"/>
      <dgm:spPr/>
    </dgm:pt>
    <dgm:pt modelId="{8CB11C9A-136D-4079-8943-6F2454FFE284}" type="pres">
      <dgm:prSet presAssocID="{80BB88E1-63F0-4836-8D63-41048A34C8CF}" presName="compNode" presStyleCnt="0"/>
      <dgm:spPr/>
    </dgm:pt>
    <dgm:pt modelId="{B0E4EDE6-A37A-48DD-8801-182CE2FE4A62}" type="pres">
      <dgm:prSet presAssocID="{80BB88E1-63F0-4836-8D63-41048A34C8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A7A5637-4B56-4C4A-828C-2DC1A8BFC65B}" type="pres">
      <dgm:prSet presAssocID="{80BB88E1-63F0-4836-8D63-41048A34C8CF}" presName="spaceRect" presStyleCnt="0"/>
      <dgm:spPr/>
    </dgm:pt>
    <dgm:pt modelId="{25BFCEAB-B77E-4AA3-9FCC-4933726A34F5}" type="pres">
      <dgm:prSet presAssocID="{80BB88E1-63F0-4836-8D63-41048A34C8CF}" presName="textRect" presStyleLbl="revTx" presStyleIdx="1" presStyleCnt="3">
        <dgm:presLayoutVars>
          <dgm:chMax val="1"/>
          <dgm:chPref val="1"/>
        </dgm:presLayoutVars>
      </dgm:prSet>
      <dgm:spPr/>
    </dgm:pt>
    <dgm:pt modelId="{AD29E273-AFA5-4641-8244-FB0E37823E7A}" type="pres">
      <dgm:prSet presAssocID="{2E789030-72FB-45AC-A6B4-7EB64FD7DFE1}" presName="sibTrans" presStyleCnt="0"/>
      <dgm:spPr/>
    </dgm:pt>
    <dgm:pt modelId="{5E019C01-338B-40B5-9A2D-EF9252779536}" type="pres">
      <dgm:prSet presAssocID="{0B233AD1-2AC7-4F20-9F12-7A2845D586EB}" presName="compNode" presStyleCnt="0"/>
      <dgm:spPr/>
    </dgm:pt>
    <dgm:pt modelId="{DB15E3F6-3243-4E0D-AE62-EC466373BBDE}" type="pres">
      <dgm:prSet presAssocID="{0B233AD1-2AC7-4F20-9F12-7A2845D586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885C44C-BE3F-4FA6-B0DF-17C0D000635D}" type="pres">
      <dgm:prSet presAssocID="{0B233AD1-2AC7-4F20-9F12-7A2845D586EB}" presName="spaceRect" presStyleCnt="0"/>
      <dgm:spPr/>
    </dgm:pt>
    <dgm:pt modelId="{9DEBD83A-55E9-454B-B0DD-F643AB3697DC}" type="pres">
      <dgm:prSet presAssocID="{0B233AD1-2AC7-4F20-9F12-7A2845D586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FAFD62C-CE50-4A96-9498-6B35973A6ED4}" srcId="{367728BA-4C0A-4C43-8C7C-662C74E184A6}" destId="{80BB88E1-63F0-4836-8D63-41048A34C8CF}" srcOrd="1" destOrd="0" parTransId="{ED80AD1A-4F39-4E5F-8907-495057D404F3}" sibTransId="{2E789030-72FB-45AC-A6B4-7EB64FD7DFE1}"/>
    <dgm:cxn modelId="{221A0A61-F697-4554-B102-0F61C2827863}" srcId="{367728BA-4C0A-4C43-8C7C-662C74E184A6}" destId="{E96A2CD0-8DFC-4329-AC03-BE3924E48890}" srcOrd="0" destOrd="0" parTransId="{C2D4AE26-9084-4EA5-8051-7B2E9DD5AE17}" sibTransId="{6CA05CC7-B882-4304-AC65-731BF93706D8}"/>
    <dgm:cxn modelId="{21C5606A-1FEE-4DC1-97E0-63AD2FFD8E9D}" type="presOf" srcId="{367728BA-4C0A-4C43-8C7C-662C74E184A6}" destId="{D7CCF622-0F21-4C75-A529-6DD143E3A351}" srcOrd="0" destOrd="0" presId="urn:microsoft.com/office/officeart/2018/2/layout/IconLabelList"/>
    <dgm:cxn modelId="{CFC5D293-97C9-4E40-ADEB-751BD5E15615}" srcId="{367728BA-4C0A-4C43-8C7C-662C74E184A6}" destId="{0B233AD1-2AC7-4F20-9F12-7A2845D586EB}" srcOrd="2" destOrd="0" parTransId="{4553D991-8A01-4EC4-84AB-61F02FAAE4B2}" sibTransId="{340CDF54-EC99-49F0-BC61-8329DD45A73A}"/>
    <dgm:cxn modelId="{236E9FB7-67DC-42CB-8690-5D0287CECE02}" type="presOf" srcId="{E96A2CD0-8DFC-4329-AC03-BE3924E48890}" destId="{0473313B-E8D5-4651-AB27-BA2E24E8C27B}" srcOrd="0" destOrd="0" presId="urn:microsoft.com/office/officeart/2018/2/layout/IconLabelList"/>
    <dgm:cxn modelId="{F6D8D0D0-7F78-404B-A940-1BC1016FFBAF}" type="presOf" srcId="{0B233AD1-2AC7-4F20-9F12-7A2845D586EB}" destId="{9DEBD83A-55E9-454B-B0DD-F643AB3697DC}" srcOrd="0" destOrd="0" presId="urn:microsoft.com/office/officeart/2018/2/layout/IconLabelList"/>
    <dgm:cxn modelId="{51BCA4E8-E29C-484B-9CA0-7BA7A5D9AEAA}" type="presOf" srcId="{80BB88E1-63F0-4836-8D63-41048A34C8CF}" destId="{25BFCEAB-B77E-4AA3-9FCC-4933726A34F5}" srcOrd="0" destOrd="0" presId="urn:microsoft.com/office/officeart/2018/2/layout/IconLabelList"/>
    <dgm:cxn modelId="{990ED1A7-1B6F-4A53-9401-96B5F4EE2CF5}" type="presParOf" srcId="{D7CCF622-0F21-4C75-A529-6DD143E3A351}" destId="{C10848DC-6F03-4E9D-8D22-2C7F43581065}" srcOrd="0" destOrd="0" presId="urn:microsoft.com/office/officeart/2018/2/layout/IconLabelList"/>
    <dgm:cxn modelId="{CEE801E9-BEC6-4AE8-AB21-B4BF8A3C0655}" type="presParOf" srcId="{C10848DC-6F03-4E9D-8D22-2C7F43581065}" destId="{D8719034-3057-4EAA-B797-CE3809925503}" srcOrd="0" destOrd="0" presId="urn:microsoft.com/office/officeart/2018/2/layout/IconLabelList"/>
    <dgm:cxn modelId="{0A30EC57-0E89-4FB2-9B5C-289F44C4CCF7}" type="presParOf" srcId="{C10848DC-6F03-4E9D-8D22-2C7F43581065}" destId="{7D20BE36-0EAD-4C03-8DD6-80F34A2EF783}" srcOrd="1" destOrd="0" presId="urn:microsoft.com/office/officeart/2018/2/layout/IconLabelList"/>
    <dgm:cxn modelId="{05AA90ED-7A57-481F-82FE-6F74E6DE9267}" type="presParOf" srcId="{C10848DC-6F03-4E9D-8D22-2C7F43581065}" destId="{0473313B-E8D5-4651-AB27-BA2E24E8C27B}" srcOrd="2" destOrd="0" presId="urn:microsoft.com/office/officeart/2018/2/layout/IconLabelList"/>
    <dgm:cxn modelId="{B6834000-07BB-4FDB-8748-B70892A7CE19}" type="presParOf" srcId="{D7CCF622-0F21-4C75-A529-6DD143E3A351}" destId="{7CDFD272-830D-4A18-81C3-B4AC0CC7080F}" srcOrd="1" destOrd="0" presId="urn:microsoft.com/office/officeart/2018/2/layout/IconLabelList"/>
    <dgm:cxn modelId="{B519AC0A-69CA-4708-B7BB-336B1CEA18D3}" type="presParOf" srcId="{D7CCF622-0F21-4C75-A529-6DD143E3A351}" destId="{8CB11C9A-136D-4079-8943-6F2454FFE284}" srcOrd="2" destOrd="0" presId="urn:microsoft.com/office/officeart/2018/2/layout/IconLabelList"/>
    <dgm:cxn modelId="{3B230AE2-4C71-4BD4-A652-62863F1DC93D}" type="presParOf" srcId="{8CB11C9A-136D-4079-8943-6F2454FFE284}" destId="{B0E4EDE6-A37A-48DD-8801-182CE2FE4A62}" srcOrd="0" destOrd="0" presId="urn:microsoft.com/office/officeart/2018/2/layout/IconLabelList"/>
    <dgm:cxn modelId="{0EF8A33B-A656-457A-B831-BB08201EE21C}" type="presParOf" srcId="{8CB11C9A-136D-4079-8943-6F2454FFE284}" destId="{EA7A5637-4B56-4C4A-828C-2DC1A8BFC65B}" srcOrd="1" destOrd="0" presId="urn:microsoft.com/office/officeart/2018/2/layout/IconLabelList"/>
    <dgm:cxn modelId="{AC8E2D4C-FF2D-4C9C-94F7-EE779C153232}" type="presParOf" srcId="{8CB11C9A-136D-4079-8943-6F2454FFE284}" destId="{25BFCEAB-B77E-4AA3-9FCC-4933726A34F5}" srcOrd="2" destOrd="0" presId="urn:microsoft.com/office/officeart/2018/2/layout/IconLabelList"/>
    <dgm:cxn modelId="{A43F147D-3090-4A91-AAF3-A5F8A23C9A9A}" type="presParOf" srcId="{D7CCF622-0F21-4C75-A529-6DD143E3A351}" destId="{AD29E273-AFA5-4641-8244-FB0E37823E7A}" srcOrd="3" destOrd="0" presId="urn:microsoft.com/office/officeart/2018/2/layout/IconLabelList"/>
    <dgm:cxn modelId="{783F8D95-8255-4F91-921D-7EA2C9C84F3C}" type="presParOf" srcId="{D7CCF622-0F21-4C75-A529-6DD143E3A351}" destId="{5E019C01-338B-40B5-9A2D-EF9252779536}" srcOrd="4" destOrd="0" presId="urn:microsoft.com/office/officeart/2018/2/layout/IconLabelList"/>
    <dgm:cxn modelId="{B91845FD-47D9-41EE-BE95-10AD26F40F4D}" type="presParOf" srcId="{5E019C01-338B-40B5-9A2D-EF9252779536}" destId="{DB15E3F6-3243-4E0D-AE62-EC466373BBDE}" srcOrd="0" destOrd="0" presId="urn:microsoft.com/office/officeart/2018/2/layout/IconLabelList"/>
    <dgm:cxn modelId="{E4D4E860-F48C-4D2C-84BD-6773FBF35C68}" type="presParOf" srcId="{5E019C01-338B-40B5-9A2D-EF9252779536}" destId="{D885C44C-BE3F-4FA6-B0DF-17C0D000635D}" srcOrd="1" destOrd="0" presId="urn:microsoft.com/office/officeart/2018/2/layout/IconLabelList"/>
    <dgm:cxn modelId="{7CAD677A-44CC-4659-A7BA-D827CD240998}" type="presParOf" srcId="{5E019C01-338B-40B5-9A2D-EF9252779536}" destId="{9DEBD83A-55E9-454B-B0DD-F643AB3697D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E8242E-50EF-4F91-8912-59468004C21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1B1B208-0CDB-4E32-B9DD-C600DBE86C37}">
      <dgm:prSet/>
      <dgm:spPr/>
      <dgm:t>
        <a:bodyPr/>
        <a:lstStyle/>
        <a:p>
          <a:r>
            <a:rPr lang="en-GB"/>
            <a:t>- Managing CORS issues.</a:t>
          </a:r>
          <a:endParaRPr lang="en-US"/>
        </a:p>
      </dgm:t>
    </dgm:pt>
    <dgm:pt modelId="{85BD3B1B-E1D3-478A-8CDD-F9041ADB3C7C}" type="parTrans" cxnId="{C99B24CA-36A7-4E73-AD79-CF9FACA794E7}">
      <dgm:prSet/>
      <dgm:spPr/>
      <dgm:t>
        <a:bodyPr/>
        <a:lstStyle/>
        <a:p>
          <a:endParaRPr lang="en-US"/>
        </a:p>
      </dgm:t>
    </dgm:pt>
    <dgm:pt modelId="{2F6C06FB-641A-4F34-A10B-5E622B988215}" type="sibTrans" cxnId="{C99B24CA-36A7-4E73-AD79-CF9FACA794E7}">
      <dgm:prSet/>
      <dgm:spPr/>
      <dgm:t>
        <a:bodyPr/>
        <a:lstStyle/>
        <a:p>
          <a:endParaRPr lang="en-US"/>
        </a:p>
      </dgm:t>
    </dgm:pt>
    <dgm:pt modelId="{247597EE-9102-4512-8234-0F77EBF02D25}">
      <dgm:prSet/>
      <dgm:spPr/>
      <dgm:t>
        <a:bodyPr/>
        <a:lstStyle/>
        <a:p>
          <a:r>
            <a:rPr lang="en-GB"/>
            <a:t>- Designing responsive UI.</a:t>
          </a:r>
          <a:endParaRPr lang="en-US"/>
        </a:p>
      </dgm:t>
    </dgm:pt>
    <dgm:pt modelId="{7C664C07-BB3E-4F96-AC3B-693B005116F5}" type="parTrans" cxnId="{E98032A4-B547-4F38-B18D-7B10C2C7DDAE}">
      <dgm:prSet/>
      <dgm:spPr/>
      <dgm:t>
        <a:bodyPr/>
        <a:lstStyle/>
        <a:p>
          <a:endParaRPr lang="en-US"/>
        </a:p>
      </dgm:t>
    </dgm:pt>
    <dgm:pt modelId="{C52FA218-3F58-45B5-9291-7BB1AA81EB3C}" type="sibTrans" cxnId="{E98032A4-B547-4F38-B18D-7B10C2C7DDAE}">
      <dgm:prSet/>
      <dgm:spPr/>
      <dgm:t>
        <a:bodyPr/>
        <a:lstStyle/>
        <a:p>
          <a:endParaRPr lang="en-US"/>
        </a:p>
      </dgm:t>
    </dgm:pt>
    <dgm:pt modelId="{EEFD66C1-7235-42E4-AFA2-F22A67C33F35}">
      <dgm:prSet/>
      <dgm:spPr/>
      <dgm:t>
        <a:bodyPr/>
        <a:lstStyle/>
        <a:p>
          <a:r>
            <a:rPr lang="en-GB"/>
            <a:t>- Handling database relationships.</a:t>
          </a:r>
          <a:endParaRPr lang="en-US"/>
        </a:p>
      </dgm:t>
    </dgm:pt>
    <dgm:pt modelId="{DE1568E7-65F4-435E-8A20-6D170B18921E}" type="parTrans" cxnId="{D1493DC7-F225-4E08-B277-A18A16E3F782}">
      <dgm:prSet/>
      <dgm:spPr/>
      <dgm:t>
        <a:bodyPr/>
        <a:lstStyle/>
        <a:p>
          <a:endParaRPr lang="en-US"/>
        </a:p>
      </dgm:t>
    </dgm:pt>
    <dgm:pt modelId="{F7BA9F09-61AC-4136-ADB2-D91CB6918FA1}" type="sibTrans" cxnId="{D1493DC7-F225-4E08-B277-A18A16E3F782}">
      <dgm:prSet/>
      <dgm:spPr/>
      <dgm:t>
        <a:bodyPr/>
        <a:lstStyle/>
        <a:p>
          <a:endParaRPr lang="en-US"/>
        </a:p>
      </dgm:t>
    </dgm:pt>
    <dgm:pt modelId="{6AA115B4-CEE1-45B3-B40E-CE056A4A12E1}" type="pres">
      <dgm:prSet presAssocID="{66E8242E-50EF-4F91-8912-59468004C216}" presName="root" presStyleCnt="0">
        <dgm:presLayoutVars>
          <dgm:dir/>
          <dgm:resizeHandles val="exact"/>
        </dgm:presLayoutVars>
      </dgm:prSet>
      <dgm:spPr/>
    </dgm:pt>
    <dgm:pt modelId="{4B7053A6-9E00-4F33-8D96-ECAE7CECA166}" type="pres">
      <dgm:prSet presAssocID="{81B1B208-0CDB-4E32-B9DD-C600DBE86C37}" presName="compNode" presStyleCnt="0"/>
      <dgm:spPr/>
    </dgm:pt>
    <dgm:pt modelId="{BD4D2128-396D-48C9-AB8A-E98AFBB95665}" type="pres">
      <dgm:prSet presAssocID="{81B1B208-0CDB-4E32-B9DD-C600DBE86C37}" presName="bgRect" presStyleLbl="bgShp" presStyleIdx="0" presStyleCnt="3"/>
      <dgm:spPr/>
    </dgm:pt>
    <dgm:pt modelId="{ED526B9C-1BC5-4ADF-9D2A-E5880E80072F}" type="pres">
      <dgm:prSet presAssocID="{81B1B208-0CDB-4E32-B9DD-C600DBE86C3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DC9E218-9D1C-4CAD-95A4-741496F01DC6}" type="pres">
      <dgm:prSet presAssocID="{81B1B208-0CDB-4E32-B9DD-C600DBE86C37}" presName="spaceRect" presStyleCnt="0"/>
      <dgm:spPr/>
    </dgm:pt>
    <dgm:pt modelId="{D1FD30FC-EEE9-4245-BE70-7C0322D5C622}" type="pres">
      <dgm:prSet presAssocID="{81B1B208-0CDB-4E32-B9DD-C600DBE86C37}" presName="parTx" presStyleLbl="revTx" presStyleIdx="0" presStyleCnt="3">
        <dgm:presLayoutVars>
          <dgm:chMax val="0"/>
          <dgm:chPref val="0"/>
        </dgm:presLayoutVars>
      </dgm:prSet>
      <dgm:spPr/>
    </dgm:pt>
    <dgm:pt modelId="{E31697AF-B724-4BE9-8331-B1875FEE4F4A}" type="pres">
      <dgm:prSet presAssocID="{2F6C06FB-641A-4F34-A10B-5E622B988215}" presName="sibTrans" presStyleCnt="0"/>
      <dgm:spPr/>
    </dgm:pt>
    <dgm:pt modelId="{11ABEE17-51B3-4B42-A96A-D0FD729272E0}" type="pres">
      <dgm:prSet presAssocID="{247597EE-9102-4512-8234-0F77EBF02D25}" presName="compNode" presStyleCnt="0"/>
      <dgm:spPr/>
    </dgm:pt>
    <dgm:pt modelId="{D9C9CC34-055E-4401-B28D-AC343DD25779}" type="pres">
      <dgm:prSet presAssocID="{247597EE-9102-4512-8234-0F77EBF02D25}" presName="bgRect" presStyleLbl="bgShp" presStyleIdx="1" presStyleCnt="3"/>
      <dgm:spPr/>
    </dgm:pt>
    <dgm:pt modelId="{078EB789-1512-48D0-86FC-F2B6A5BB2C53}" type="pres">
      <dgm:prSet presAssocID="{247597EE-9102-4512-8234-0F77EBF02D2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FE5A2F8-231E-4E83-8DC8-6702B85FB62F}" type="pres">
      <dgm:prSet presAssocID="{247597EE-9102-4512-8234-0F77EBF02D25}" presName="spaceRect" presStyleCnt="0"/>
      <dgm:spPr/>
    </dgm:pt>
    <dgm:pt modelId="{87D2F5A6-6D34-4C0D-B799-5DA0401CAF8F}" type="pres">
      <dgm:prSet presAssocID="{247597EE-9102-4512-8234-0F77EBF02D25}" presName="parTx" presStyleLbl="revTx" presStyleIdx="1" presStyleCnt="3">
        <dgm:presLayoutVars>
          <dgm:chMax val="0"/>
          <dgm:chPref val="0"/>
        </dgm:presLayoutVars>
      </dgm:prSet>
      <dgm:spPr/>
    </dgm:pt>
    <dgm:pt modelId="{93F69F1C-1F97-421B-A31C-3E99D70D8A48}" type="pres">
      <dgm:prSet presAssocID="{C52FA218-3F58-45B5-9291-7BB1AA81EB3C}" presName="sibTrans" presStyleCnt="0"/>
      <dgm:spPr/>
    </dgm:pt>
    <dgm:pt modelId="{A2A4441F-D791-4724-8784-7F5F05D2A414}" type="pres">
      <dgm:prSet presAssocID="{EEFD66C1-7235-42E4-AFA2-F22A67C33F35}" presName="compNode" presStyleCnt="0"/>
      <dgm:spPr/>
    </dgm:pt>
    <dgm:pt modelId="{64236F6E-4EB4-4824-B13F-D68742880FFA}" type="pres">
      <dgm:prSet presAssocID="{EEFD66C1-7235-42E4-AFA2-F22A67C33F35}" presName="bgRect" presStyleLbl="bgShp" presStyleIdx="2" presStyleCnt="3"/>
      <dgm:spPr/>
    </dgm:pt>
    <dgm:pt modelId="{563EB952-80B6-4622-92E6-D20275AA9ED1}" type="pres">
      <dgm:prSet presAssocID="{EEFD66C1-7235-42E4-AFA2-F22A67C33F3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A577A42-D2BF-44BB-B887-FC79A29E87C7}" type="pres">
      <dgm:prSet presAssocID="{EEFD66C1-7235-42E4-AFA2-F22A67C33F35}" presName="spaceRect" presStyleCnt="0"/>
      <dgm:spPr/>
    </dgm:pt>
    <dgm:pt modelId="{5A8E0EA1-73D1-4C3D-AA19-E0A71A888A42}" type="pres">
      <dgm:prSet presAssocID="{EEFD66C1-7235-42E4-AFA2-F22A67C33F3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CAA102A-EB43-480F-A89B-4535FB3F3549}" type="presOf" srcId="{247597EE-9102-4512-8234-0F77EBF02D25}" destId="{87D2F5A6-6D34-4C0D-B799-5DA0401CAF8F}" srcOrd="0" destOrd="0" presId="urn:microsoft.com/office/officeart/2018/2/layout/IconVerticalSolidList"/>
    <dgm:cxn modelId="{E98032A4-B547-4F38-B18D-7B10C2C7DDAE}" srcId="{66E8242E-50EF-4F91-8912-59468004C216}" destId="{247597EE-9102-4512-8234-0F77EBF02D25}" srcOrd="1" destOrd="0" parTransId="{7C664C07-BB3E-4F96-AC3B-693B005116F5}" sibTransId="{C52FA218-3F58-45B5-9291-7BB1AA81EB3C}"/>
    <dgm:cxn modelId="{B860CABA-EB79-48FB-A31F-9DD3A9AED556}" type="presOf" srcId="{81B1B208-0CDB-4E32-B9DD-C600DBE86C37}" destId="{D1FD30FC-EEE9-4245-BE70-7C0322D5C622}" srcOrd="0" destOrd="0" presId="urn:microsoft.com/office/officeart/2018/2/layout/IconVerticalSolidList"/>
    <dgm:cxn modelId="{B245CCC3-3BFD-4EE5-87BC-CC4B233677F8}" type="presOf" srcId="{66E8242E-50EF-4F91-8912-59468004C216}" destId="{6AA115B4-CEE1-45B3-B40E-CE056A4A12E1}" srcOrd="0" destOrd="0" presId="urn:microsoft.com/office/officeart/2018/2/layout/IconVerticalSolidList"/>
    <dgm:cxn modelId="{D1493DC7-F225-4E08-B277-A18A16E3F782}" srcId="{66E8242E-50EF-4F91-8912-59468004C216}" destId="{EEFD66C1-7235-42E4-AFA2-F22A67C33F35}" srcOrd="2" destOrd="0" parTransId="{DE1568E7-65F4-435E-8A20-6D170B18921E}" sibTransId="{F7BA9F09-61AC-4136-ADB2-D91CB6918FA1}"/>
    <dgm:cxn modelId="{C99B24CA-36A7-4E73-AD79-CF9FACA794E7}" srcId="{66E8242E-50EF-4F91-8912-59468004C216}" destId="{81B1B208-0CDB-4E32-B9DD-C600DBE86C37}" srcOrd="0" destOrd="0" parTransId="{85BD3B1B-E1D3-478A-8CDD-F9041ADB3C7C}" sibTransId="{2F6C06FB-641A-4F34-A10B-5E622B988215}"/>
    <dgm:cxn modelId="{AF768BED-1164-433F-8CD3-49C9A645FA0B}" type="presOf" srcId="{EEFD66C1-7235-42E4-AFA2-F22A67C33F35}" destId="{5A8E0EA1-73D1-4C3D-AA19-E0A71A888A42}" srcOrd="0" destOrd="0" presId="urn:microsoft.com/office/officeart/2018/2/layout/IconVerticalSolidList"/>
    <dgm:cxn modelId="{4710B39C-F33E-4C27-9E58-2E3145BAB9C5}" type="presParOf" srcId="{6AA115B4-CEE1-45B3-B40E-CE056A4A12E1}" destId="{4B7053A6-9E00-4F33-8D96-ECAE7CECA166}" srcOrd="0" destOrd="0" presId="urn:microsoft.com/office/officeart/2018/2/layout/IconVerticalSolidList"/>
    <dgm:cxn modelId="{16FC6300-153D-4DD2-BDB9-80F43751BA44}" type="presParOf" srcId="{4B7053A6-9E00-4F33-8D96-ECAE7CECA166}" destId="{BD4D2128-396D-48C9-AB8A-E98AFBB95665}" srcOrd="0" destOrd="0" presId="urn:microsoft.com/office/officeart/2018/2/layout/IconVerticalSolidList"/>
    <dgm:cxn modelId="{A8BFDC0A-7B5C-4FD4-98A8-EB8880D39697}" type="presParOf" srcId="{4B7053A6-9E00-4F33-8D96-ECAE7CECA166}" destId="{ED526B9C-1BC5-4ADF-9D2A-E5880E80072F}" srcOrd="1" destOrd="0" presId="urn:microsoft.com/office/officeart/2018/2/layout/IconVerticalSolidList"/>
    <dgm:cxn modelId="{E2FC3EE9-5A7F-4904-9959-5BC0FEB888AC}" type="presParOf" srcId="{4B7053A6-9E00-4F33-8D96-ECAE7CECA166}" destId="{5DC9E218-9D1C-4CAD-95A4-741496F01DC6}" srcOrd="2" destOrd="0" presId="urn:microsoft.com/office/officeart/2018/2/layout/IconVerticalSolidList"/>
    <dgm:cxn modelId="{68C19E50-7C69-4DEF-830C-51DE3C441F63}" type="presParOf" srcId="{4B7053A6-9E00-4F33-8D96-ECAE7CECA166}" destId="{D1FD30FC-EEE9-4245-BE70-7C0322D5C622}" srcOrd="3" destOrd="0" presId="urn:microsoft.com/office/officeart/2018/2/layout/IconVerticalSolidList"/>
    <dgm:cxn modelId="{0505C28D-5D4C-4CA8-A0FB-9F6E301B4A1F}" type="presParOf" srcId="{6AA115B4-CEE1-45B3-B40E-CE056A4A12E1}" destId="{E31697AF-B724-4BE9-8331-B1875FEE4F4A}" srcOrd="1" destOrd="0" presId="urn:microsoft.com/office/officeart/2018/2/layout/IconVerticalSolidList"/>
    <dgm:cxn modelId="{E0C54949-4D0B-415A-A959-1419A3E98EEF}" type="presParOf" srcId="{6AA115B4-CEE1-45B3-B40E-CE056A4A12E1}" destId="{11ABEE17-51B3-4B42-A96A-D0FD729272E0}" srcOrd="2" destOrd="0" presId="urn:microsoft.com/office/officeart/2018/2/layout/IconVerticalSolidList"/>
    <dgm:cxn modelId="{8B0363E8-8754-4C93-A458-904D57F25CE7}" type="presParOf" srcId="{11ABEE17-51B3-4B42-A96A-D0FD729272E0}" destId="{D9C9CC34-055E-4401-B28D-AC343DD25779}" srcOrd="0" destOrd="0" presId="urn:microsoft.com/office/officeart/2018/2/layout/IconVerticalSolidList"/>
    <dgm:cxn modelId="{258306F1-3476-4264-96EB-321854895766}" type="presParOf" srcId="{11ABEE17-51B3-4B42-A96A-D0FD729272E0}" destId="{078EB789-1512-48D0-86FC-F2B6A5BB2C53}" srcOrd="1" destOrd="0" presId="urn:microsoft.com/office/officeart/2018/2/layout/IconVerticalSolidList"/>
    <dgm:cxn modelId="{7AC379CA-8D38-4A28-AD30-E6218C48E4DB}" type="presParOf" srcId="{11ABEE17-51B3-4B42-A96A-D0FD729272E0}" destId="{9FE5A2F8-231E-4E83-8DC8-6702B85FB62F}" srcOrd="2" destOrd="0" presId="urn:microsoft.com/office/officeart/2018/2/layout/IconVerticalSolidList"/>
    <dgm:cxn modelId="{E6DF207E-6299-49EE-BE4A-85C027F3916F}" type="presParOf" srcId="{11ABEE17-51B3-4B42-A96A-D0FD729272E0}" destId="{87D2F5A6-6D34-4C0D-B799-5DA0401CAF8F}" srcOrd="3" destOrd="0" presId="urn:microsoft.com/office/officeart/2018/2/layout/IconVerticalSolidList"/>
    <dgm:cxn modelId="{A8B068C4-952C-4EBA-B4DB-0D578C555A96}" type="presParOf" srcId="{6AA115B4-CEE1-45B3-B40E-CE056A4A12E1}" destId="{93F69F1C-1F97-421B-A31C-3E99D70D8A48}" srcOrd="3" destOrd="0" presId="urn:microsoft.com/office/officeart/2018/2/layout/IconVerticalSolidList"/>
    <dgm:cxn modelId="{4E2D203E-B34F-4F63-B747-5D68098FE3B4}" type="presParOf" srcId="{6AA115B4-CEE1-45B3-B40E-CE056A4A12E1}" destId="{A2A4441F-D791-4724-8784-7F5F05D2A414}" srcOrd="4" destOrd="0" presId="urn:microsoft.com/office/officeart/2018/2/layout/IconVerticalSolidList"/>
    <dgm:cxn modelId="{12E8FCA0-1776-4B7C-88DD-8AA12BEBF589}" type="presParOf" srcId="{A2A4441F-D791-4724-8784-7F5F05D2A414}" destId="{64236F6E-4EB4-4824-B13F-D68742880FFA}" srcOrd="0" destOrd="0" presId="urn:microsoft.com/office/officeart/2018/2/layout/IconVerticalSolidList"/>
    <dgm:cxn modelId="{2752F5ED-A146-4E65-B98C-BE594C857376}" type="presParOf" srcId="{A2A4441F-D791-4724-8784-7F5F05D2A414}" destId="{563EB952-80B6-4622-92E6-D20275AA9ED1}" srcOrd="1" destOrd="0" presId="urn:microsoft.com/office/officeart/2018/2/layout/IconVerticalSolidList"/>
    <dgm:cxn modelId="{2EA0080E-ACC1-4140-BFA7-B1DD774DF99E}" type="presParOf" srcId="{A2A4441F-D791-4724-8784-7F5F05D2A414}" destId="{DA577A42-D2BF-44BB-B887-FC79A29E87C7}" srcOrd="2" destOrd="0" presId="urn:microsoft.com/office/officeart/2018/2/layout/IconVerticalSolidList"/>
    <dgm:cxn modelId="{FD6A3B68-B33E-4AB7-9259-D9115747D159}" type="presParOf" srcId="{A2A4441F-D791-4724-8784-7F5F05D2A414}" destId="{5A8E0EA1-73D1-4C3D-AA19-E0A71A888A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E5BCEB-E9AB-4354-9319-D08217A2D72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963A656-5CB4-47A5-B082-AD0199C47E32}">
      <dgm:prSet/>
      <dgm:spPr/>
      <dgm:t>
        <a:bodyPr/>
        <a:lstStyle/>
        <a:p>
          <a:pPr>
            <a:defRPr cap="all"/>
          </a:pPr>
          <a:r>
            <a:rPr lang="en-GB"/>
            <a:t>- Implement user authentication.</a:t>
          </a:r>
          <a:endParaRPr lang="en-US"/>
        </a:p>
      </dgm:t>
    </dgm:pt>
    <dgm:pt modelId="{77799A35-04F1-49FD-A2AD-48533A3E1365}" type="parTrans" cxnId="{D7BE9231-5FB2-4D53-A23A-98935F7D22FB}">
      <dgm:prSet/>
      <dgm:spPr/>
      <dgm:t>
        <a:bodyPr/>
        <a:lstStyle/>
        <a:p>
          <a:endParaRPr lang="en-US"/>
        </a:p>
      </dgm:t>
    </dgm:pt>
    <dgm:pt modelId="{4A6C6781-7BBE-4C9F-8E4A-E482519A9C39}" type="sibTrans" cxnId="{D7BE9231-5FB2-4D53-A23A-98935F7D22FB}">
      <dgm:prSet/>
      <dgm:spPr/>
      <dgm:t>
        <a:bodyPr/>
        <a:lstStyle/>
        <a:p>
          <a:endParaRPr lang="en-US"/>
        </a:p>
      </dgm:t>
    </dgm:pt>
    <dgm:pt modelId="{8097BDDA-EB72-4A97-9839-E371E1C5A890}">
      <dgm:prSet/>
      <dgm:spPr/>
      <dgm:t>
        <a:bodyPr/>
        <a:lstStyle/>
        <a:p>
          <a:pPr>
            <a:defRPr cap="all"/>
          </a:pPr>
          <a:r>
            <a:rPr lang="en-GB"/>
            <a:t>- Add calendar integration for events.</a:t>
          </a:r>
          <a:endParaRPr lang="en-US"/>
        </a:p>
      </dgm:t>
    </dgm:pt>
    <dgm:pt modelId="{13F6271D-E55C-47FD-8B45-533046FE70CF}" type="parTrans" cxnId="{B4E8767A-F74B-422E-9E2A-9CEBAC648BB6}">
      <dgm:prSet/>
      <dgm:spPr/>
      <dgm:t>
        <a:bodyPr/>
        <a:lstStyle/>
        <a:p>
          <a:endParaRPr lang="en-US"/>
        </a:p>
      </dgm:t>
    </dgm:pt>
    <dgm:pt modelId="{EC0EC310-6A70-478C-BC84-CA65FD4080EE}" type="sibTrans" cxnId="{B4E8767A-F74B-422E-9E2A-9CEBAC648BB6}">
      <dgm:prSet/>
      <dgm:spPr/>
      <dgm:t>
        <a:bodyPr/>
        <a:lstStyle/>
        <a:p>
          <a:endParaRPr lang="en-US"/>
        </a:p>
      </dgm:t>
    </dgm:pt>
    <dgm:pt modelId="{C12657C0-AC2C-4F7E-9D95-0E87F70E751B}">
      <dgm:prSet/>
      <dgm:spPr/>
      <dgm:t>
        <a:bodyPr/>
        <a:lstStyle/>
        <a:p>
          <a:pPr>
            <a:defRPr cap="all"/>
          </a:pPr>
          <a:r>
            <a:rPr lang="en-GB"/>
            <a:t>- Real-time updates using WebSockets.</a:t>
          </a:r>
          <a:endParaRPr lang="en-US"/>
        </a:p>
      </dgm:t>
    </dgm:pt>
    <dgm:pt modelId="{BA24B9B2-1DD9-4BE8-8D0D-C1A1A6FD4AEE}" type="parTrans" cxnId="{777B278E-0CFA-402E-85D6-0F4F578C544C}">
      <dgm:prSet/>
      <dgm:spPr/>
      <dgm:t>
        <a:bodyPr/>
        <a:lstStyle/>
        <a:p>
          <a:endParaRPr lang="en-US"/>
        </a:p>
      </dgm:t>
    </dgm:pt>
    <dgm:pt modelId="{99A78228-DF8A-45D9-B4FA-5B10EF886A72}" type="sibTrans" cxnId="{777B278E-0CFA-402E-85D6-0F4F578C544C}">
      <dgm:prSet/>
      <dgm:spPr/>
      <dgm:t>
        <a:bodyPr/>
        <a:lstStyle/>
        <a:p>
          <a:endParaRPr lang="en-US"/>
        </a:p>
      </dgm:t>
    </dgm:pt>
    <dgm:pt modelId="{E8CB11DA-BBE4-49AF-B260-D000BA58DFAE}" type="pres">
      <dgm:prSet presAssocID="{9BE5BCEB-E9AB-4354-9319-D08217A2D722}" presName="root" presStyleCnt="0">
        <dgm:presLayoutVars>
          <dgm:dir/>
          <dgm:resizeHandles val="exact"/>
        </dgm:presLayoutVars>
      </dgm:prSet>
      <dgm:spPr/>
    </dgm:pt>
    <dgm:pt modelId="{423B7851-5F4C-44E9-9E09-58A99CD48649}" type="pres">
      <dgm:prSet presAssocID="{E963A656-5CB4-47A5-B082-AD0199C47E32}" presName="compNode" presStyleCnt="0"/>
      <dgm:spPr/>
    </dgm:pt>
    <dgm:pt modelId="{74E063EC-695E-47CB-BAE3-372786232ECE}" type="pres">
      <dgm:prSet presAssocID="{E963A656-5CB4-47A5-B082-AD0199C47E3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E8220D5-1FE1-46B0-B200-01EC45B0A643}" type="pres">
      <dgm:prSet presAssocID="{E963A656-5CB4-47A5-B082-AD0199C47E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AB507F9C-189C-412A-9E9B-00C1956FC6E8}" type="pres">
      <dgm:prSet presAssocID="{E963A656-5CB4-47A5-B082-AD0199C47E32}" presName="spaceRect" presStyleCnt="0"/>
      <dgm:spPr/>
    </dgm:pt>
    <dgm:pt modelId="{0A91A745-2FD7-4316-8AC1-676152CA0EFD}" type="pres">
      <dgm:prSet presAssocID="{E963A656-5CB4-47A5-B082-AD0199C47E32}" presName="textRect" presStyleLbl="revTx" presStyleIdx="0" presStyleCnt="3">
        <dgm:presLayoutVars>
          <dgm:chMax val="1"/>
          <dgm:chPref val="1"/>
        </dgm:presLayoutVars>
      </dgm:prSet>
      <dgm:spPr/>
    </dgm:pt>
    <dgm:pt modelId="{33498695-4B50-4B30-B025-F07597ACCB01}" type="pres">
      <dgm:prSet presAssocID="{4A6C6781-7BBE-4C9F-8E4A-E482519A9C39}" presName="sibTrans" presStyleCnt="0"/>
      <dgm:spPr/>
    </dgm:pt>
    <dgm:pt modelId="{83FEFFFC-B2AC-454A-A76D-90C911D86A87}" type="pres">
      <dgm:prSet presAssocID="{8097BDDA-EB72-4A97-9839-E371E1C5A890}" presName="compNode" presStyleCnt="0"/>
      <dgm:spPr/>
    </dgm:pt>
    <dgm:pt modelId="{050D8F7B-7AA5-4072-91C3-8D8C63EC918F}" type="pres">
      <dgm:prSet presAssocID="{8097BDDA-EB72-4A97-9839-E371E1C5A89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7CC9F93-5689-4E19-9C11-279C299D8978}" type="pres">
      <dgm:prSet presAssocID="{8097BDDA-EB72-4A97-9839-E371E1C5A8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AB6C48C2-FC26-4204-923D-3A5DA3C867A0}" type="pres">
      <dgm:prSet presAssocID="{8097BDDA-EB72-4A97-9839-E371E1C5A890}" presName="spaceRect" presStyleCnt="0"/>
      <dgm:spPr/>
    </dgm:pt>
    <dgm:pt modelId="{F2EA3DE8-4352-41BC-B13B-4E5AF846CEA1}" type="pres">
      <dgm:prSet presAssocID="{8097BDDA-EB72-4A97-9839-E371E1C5A890}" presName="textRect" presStyleLbl="revTx" presStyleIdx="1" presStyleCnt="3">
        <dgm:presLayoutVars>
          <dgm:chMax val="1"/>
          <dgm:chPref val="1"/>
        </dgm:presLayoutVars>
      </dgm:prSet>
      <dgm:spPr/>
    </dgm:pt>
    <dgm:pt modelId="{0844F7D1-CB2B-4BD8-84F6-842831787116}" type="pres">
      <dgm:prSet presAssocID="{EC0EC310-6A70-478C-BC84-CA65FD4080EE}" presName="sibTrans" presStyleCnt="0"/>
      <dgm:spPr/>
    </dgm:pt>
    <dgm:pt modelId="{65282141-4D0C-433A-942E-BF7C58224AF9}" type="pres">
      <dgm:prSet presAssocID="{C12657C0-AC2C-4F7E-9D95-0E87F70E751B}" presName="compNode" presStyleCnt="0"/>
      <dgm:spPr/>
    </dgm:pt>
    <dgm:pt modelId="{4BA15B05-27E0-4CBF-BF66-7E1C5213501C}" type="pres">
      <dgm:prSet presAssocID="{C12657C0-AC2C-4F7E-9D95-0E87F70E751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26709CD-1196-4DCB-A7C8-79AB18D84852}" type="pres">
      <dgm:prSet presAssocID="{C12657C0-AC2C-4F7E-9D95-0E87F70E75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2AE5F48-2089-488F-B0CC-4D34C2C373F4}" type="pres">
      <dgm:prSet presAssocID="{C12657C0-AC2C-4F7E-9D95-0E87F70E751B}" presName="spaceRect" presStyleCnt="0"/>
      <dgm:spPr/>
    </dgm:pt>
    <dgm:pt modelId="{0AA4B99F-CA21-4971-9822-CC0A50023798}" type="pres">
      <dgm:prSet presAssocID="{C12657C0-AC2C-4F7E-9D95-0E87F70E751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4368005-8284-44D1-8374-FB4E9E1D10BA}" type="presOf" srcId="{9BE5BCEB-E9AB-4354-9319-D08217A2D722}" destId="{E8CB11DA-BBE4-49AF-B260-D000BA58DFAE}" srcOrd="0" destOrd="0" presId="urn:microsoft.com/office/officeart/2018/5/layout/IconLeafLabelList"/>
    <dgm:cxn modelId="{1386C320-E162-4E4A-BF77-C24E7C6A39F2}" type="presOf" srcId="{8097BDDA-EB72-4A97-9839-E371E1C5A890}" destId="{F2EA3DE8-4352-41BC-B13B-4E5AF846CEA1}" srcOrd="0" destOrd="0" presId="urn:microsoft.com/office/officeart/2018/5/layout/IconLeafLabelList"/>
    <dgm:cxn modelId="{D7BE9231-5FB2-4D53-A23A-98935F7D22FB}" srcId="{9BE5BCEB-E9AB-4354-9319-D08217A2D722}" destId="{E963A656-5CB4-47A5-B082-AD0199C47E32}" srcOrd="0" destOrd="0" parTransId="{77799A35-04F1-49FD-A2AD-48533A3E1365}" sibTransId="{4A6C6781-7BBE-4C9F-8E4A-E482519A9C39}"/>
    <dgm:cxn modelId="{117DF240-702C-4720-9385-A2A593A18D59}" type="presOf" srcId="{C12657C0-AC2C-4F7E-9D95-0E87F70E751B}" destId="{0AA4B99F-CA21-4971-9822-CC0A50023798}" srcOrd="0" destOrd="0" presId="urn:microsoft.com/office/officeart/2018/5/layout/IconLeafLabelList"/>
    <dgm:cxn modelId="{B4E8767A-F74B-422E-9E2A-9CEBAC648BB6}" srcId="{9BE5BCEB-E9AB-4354-9319-D08217A2D722}" destId="{8097BDDA-EB72-4A97-9839-E371E1C5A890}" srcOrd="1" destOrd="0" parTransId="{13F6271D-E55C-47FD-8B45-533046FE70CF}" sibTransId="{EC0EC310-6A70-478C-BC84-CA65FD4080EE}"/>
    <dgm:cxn modelId="{777B278E-0CFA-402E-85D6-0F4F578C544C}" srcId="{9BE5BCEB-E9AB-4354-9319-D08217A2D722}" destId="{C12657C0-AC2C-4F7E-9D95-0E87F70E751B}" srcOrd="2" destOrd="0" parTransId="{BA24B9B2-1DD9-4BE8-8D0D-C1A1A6FD4AEE}" sibTransId="{99A78228-DF8A-45D9-B4FA-5B10EF886A72}"/>
    <dgm:cxn modelId="{E26954AB-2772-4740-9C2D-AFDC548A7262}" type="presOf" srcId="{E963A656-5CB4-47A5-B082-AD0199C47E32}" destId="{0A91A745-2FD7-4316-8AC1-676152CA0EFD}" srcOrd="0" destOrd="0" presId="urn:microsoft.com/office/officeart/2018/5/layout/IconLeafLabelList"/>
    <dgm:cxn modelId="{765B4D38-35E0-4F84-9153-7153E2FB3144}" type="presParOf" srcId="{E8CB11DA-BBE4-49AF-B260-D000BA58DFAE}" destId="{423B7851-5F4C-44E9-9E09-58A99CD48649}" srcOrd="0" destOrd="0" presId="urn:microsoft.com/office/officeart/2018/5/layout/IconLeafLabelList"/>
    <dgm:cxn modelId="{4371494C-E4FC-4811-8216-844F65177F6C}" type="presParOf" srcId="{423B7851-5F4C-44E9-9E09-58A99CD48649}" destId="{74E063EC-695E-47CB-BAE3-372786232ECE}" srcOrd="0" destOrd="0" presId="urn:microsoft.com/office/officeart/2018/5/layout/IconLeafLabelList"/>
    <dgm:cxn modelId="{73FBDBE5-37E9-4270-9B9A-7079A7FF0948}" type="presParOf" srcId="{423B7851-5F4C-44E9-9E09-58A99CD48649}" destId="{0E8220D5-1FE1-46B0-B200-01EC45B0A643}" srcOrd="1" destOrd="0" presId="urn:microsoft.com/office/officeart/2018/5/layout/IconLeafLabelList"/>
    <dgm:cxn modelId="{6FE6D687-1655-47C7-B9EB-AD147E911A93}" type="presParOf" srcId="{423B7851-5F4C-44E9-9E09-58A99CD48649}" destId="{AB507F9C-189C-412A-9E9B-00C1956FC6E8}" srcOrd="2" destOrd="0" presId="urn:microsoft.com/office/officeart/2018/5/layout/IconLeafLabelList"/>
    <dgm:cxn modelId="{0B4DAC69-A2F9-478A-BDF4-3CF575FE039A}" type="presParOf" srcId="{423B7851-5F4C-44E9-9E09-58A99CD48649}" destId="{0A91A745-2FD7-4316-8AC1-676152CA0EFD}" srcOrd="3" destOrd="0" presId="urn:microsoft.com/office/officeart/2018/5/layout/IconLeafLabelList"/>
    <dgm:cxn modelId="{B253C9C9-FF86-40F5-B2FE-E0904541ED29}" type="presParOf" srcId="{E8CB11DA-BBE4-49AF-B260-D000BA58DFAE}" destId="{33498695-4B50-4B30-B025-F07597ACCB01}" srcOrd="1" destOrd="0" presId="urn:microsoft.com/office/officeart/2018/5/layout/IconLeafLabelList"/>
    <dgm:cxn modelId="{A2A929B0-E437-4BE8-8EE0-EBDAB341258A}" type="presParOf" srcId="{E8CB11DA-BBE4-49AF-B260-D000BA58DFAE}" destId="{83FEFFFC-B2AC-454A-A76D-90C911D86A87}" srcOrd="2" destOrd="0" presId="urn:microsoft.com/office/officeart/2018/5/layout/IconLeafLabelList"/>
    <dgm:cxn modelId="{22AF7549-E00D-45D7-973E-853CDBFF3880}" type="presParOf" srcId="{83FEFFFC-B2AC-454A-A76D-90C911D86A87}" destId="{050D8F7B-7AA5-4072-91C3-8D8C63EC918F}" srcOrd="0" destOrd="0" presId="urn:microsoft.com/office/officeart/2018/5/layout/IconLeafLabelList"/>
    <dgm:cxn modelId="{5AD21276-E828-4DEB-8C2B-907B2972F5F9}" type="presParOf" srcId="{83FEFFFC-B2AC-454A-A76D-90C911D86A87}" destId="{D7CC9F93-5689-4E19-9C11-279C299D8978}" srcOrd="1" destOrd="0" presId="urn:microsoft.com/office/officeart/2018/5/layout/IconLeafLabelList"/>
    <dgm:cxn modelId="{6B020ADE-644F-46E5-A265-C2205553A76F}" type="presParOf" srcId="{83FEFFFC-B2AC-454A-A76D-90C911D86A87}" destId="{AB6C48C2-FC26-4204-923D-3A5DA3C867A0}" srcOrd="2" destOrd="0" presId="urn:microsoft.com/office/officeart/2018/5/layout/IconLeafLabelList"/>
    <dgm:cxn modelId="{019EC65E-193A-48D9-A98D-6251270355EF}" type="presParOf" srcId="{83FEFFFC-B2AC-454A-A76D-90C911D86A87}" destId="{F2EA3DE8-4352-41BC-B13B-4E5AF846CEA1}" srcOrd="3" destOrd="0" presId="urn:microsoft.com/office/officeart/2018/5/layout/IconLeafLabelList"/>
    <dgm:cxn modelId="{66E05DAF-155F-436F-8795-95D8499A4190}" type="presParOf" srcId="{E8CB11DA-BBE4-49AF-B260-D000BA58DFAE}" destId="{0844F7D1-CB2B-4BD8-84F6-842831787116}" srcOrd="3" destOrd="0" presId="urn:microsoft.com/office/officeart/2018/5/layout/IconLeafLabelList"/>
    <dgm:cxn modelId="{4FD4AD41-6E06-4BD5-95FA-B9A43A8155E6}" type="presParOf" srcId="{E8CB11DA-BBE4-49AF-B260-D000BA58DFAE}" destId="{65282141-4D0C-433A-942E-BF7C58224AF9}" srcOrd="4" destOrd="0" presId="urn:microsoft.com/office/officeart/2018/5/layout/IconLeafLabelList"/>
    <dgm:cxn modelId="{C16146A8-3FDA-48E3-9CE0-0880F648402A}" type="presParOf" srcId="{65282141-4D0C-433A-942E-BF7C58224AF9}" destId="{4BA15B05-27E0-4CBF-BF66-7E1C5213501C}" srcOrd="0" destOrd="0" presId="urn:microsoft.com/office/officeart/2018/5/layout/IconLeafLabelList"/>
    <dgm:cxn modelId="{34385443-1F4D-456E-886B-4849B8E3A945}" type="presParOf" srcId="{65282141-4D0C-433A-942E-BF7C58224AF9}" destId="{F26709CD-1196-4DCB-A7C8-79AB18D84852}" srcOrd="1" destOrd="0" presId="urn:microsoft.com/office/officeart/2018/5/layout/IconLeafLabelList"/>
    <dgm:cxn modelId="{17277E3C-9875-45D6-835E-82F859596BA1}" type="presParOf" srcId="{65282141-4D0C-433A-942E-BF7C58224AF9}" destId="{C2AE5F48-2089-488F-B0CC-4D34C2C373F4}" srcOrd="2" destOrd="0" presId="urn:microsoft.com/office/officeart/2018/5/layout/IconLeafLabelList"/>
    <dgm:cxn modelId="{C025B38A-9DBC-46BF-B588-00B31C0EEF75}" type="presParOf" srcId="{65282141-4D0C-433A-942E-BF7C58224AF9}" destId="{0AA4B99F-CA21-4971-9822-CC0A5002379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058FE-0350-40EE-96CD-2431F95F2F72}">
      <dsp:nvSpPr>
        <dsp:cNvPr id="0" name=""/>
        <dsp:cNvSpPr/>
      </dsp:nvSpPr>
      <dsp:spPr>
        <a:xfrm>
          <a:off x="610470" y="7450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1CE7A-FA8C-4A56-B234-51D05C387D29}">
      <dsp:nvSpPr>
        <dsp:cNvPr id="0" name=""/>
        <dsp:cNvSpPr/>
      </dsp:nvSpPr>
      <dsp:spPr>
        <a:xfrm>
          <a:off x="1012657" y="409638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2D0B0-B77B-4AB2-9941-A9C3F205180E}">
      <dsp:nvSpPr>
        <dsp:cNvPr id="0" name=""/>
        <dsp:cNvSpPr/>
      </dsp:nvSpPr>
      <dsp:spPr>
        <a:xfrm>
          <a:off x="7188" y="248245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700" kern="1200"/>
            <a:t>Frontend: React.js</a:t>
          </a:r>
          <a:endParaRPr lang="en-US" sz="2700" kern="1200"/>
        </a:p>
      </dsp:txBody>
      <dsp:txXfrm>
        <a:off x="7188" y="2482451"/>
        <a:ext cx="3093750" cy="720000"/>
      </dsp:txXfrm>
    </dsp:sp>
    <dsp:sp modelId="{B9F81921-78EC-4926-9379-05DD04F8EC3A}">
      <dsp:nvSpPr>
        <dsp:cNvPr id="0" name=""/>
        <dsp:cNvSpPr/>
      </dsp:nvSpPr>
      <dsp:spPr>
        <a:xfrm>
          <a:off x="4245626" y="7450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CAC86-ECE1-4DFF-89E1-C709C4AAB6CA}">
      <dsp:nvSpPr>
        <dsp:cNvPr id="0" name=""/>
        <dsp:cNvSpPr/>
      </dsp:nvSpPr>
      <dsp:spPr>
        <a:xfrm>
          <a:off x="4647813" y="409638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81230-C8AE-49BD-AD86-5BF7F0FC44B0}">
      <dsp:nvSpPr>
        <dsp:cNvPr id="0" name=""/>
        <dsp:cNvSpPr/>
      </dsp:nvSpPr>
      <dsp:spPr>
        <a:xfrm>
          <a:off x="3642345" y="248245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700" kern="1200"/>
            <a:t>Backend: Node.js, Express.js</a:t>
          </a:r>
          <a:endParaRPr lang="en-US" sz="2700" kern="1200"/>
        </a:p>
      </dsp:txBody>
      <dsp:txXfrm>
        <a:off x="3642345" y="2482451"/>
        <a:ext cx="3093750" cy="720000"/>
      </dsp:txXfrm>
    </dsp:sp>
    <dsp:sp modelId="{E6CFBEEB-2B83-4FB7-9F7B-38AC2487EBFB}">
      <dsp:nvSpPr>
        <dsp:cNvPr id="0" name=""/>
        <dsp:cNvSpPr/>
      </dsp:nvSpPr>
      <dsp:spPr>
        <a:xfrm>
          <a:off x="7880782" y="7450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0005F-89C2-4ADB-BEC1-FE7D35EFB514}">
      <dsp:nvSpPr>
        <dsp:cNvPr id="0" name=""/>
        <dsp:cNvSpPr/>
      </dsp:nvSpPr>
      <dsp:spPr>
        <a:xfrm>
          <a:off x="8282970" y="409638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00AD8-BAF4-48A0-9540-10B03F6EE125}">
      <dsp:nvSpPr>
        <dsp:cNvPr id="0" name=""/>
        <dsp:cNvSpPr/>
      </dsp:nvSpPr>
      <dsp:spPr>
        <a:xfrm>
          <a:off x="7277501" y="248245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700" kern="1200"/>
            <a:t>Database: MongoDB</a:t>
          </a:r>
          <a:endParaRPr lang="en-US" sz="2700" kern="1200"/>
        </a:p>
      </dsp:txBody>
      <dsp:txXfrm>
        <a:off x="7277501" y="2482451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98600-9ABA-4223-89B9-64E1A33250C7}">
      <dsp:nvSpPr>
        <dsp:cNvPr id="0" name=""/>
        <dsp:cNvSpPr/>
      </dsp:nvSpPr>
      <dsp:spPr>
        <a:xfrm>
          <a:off x="1167993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9125B-7275-44B9-B395-316EE849BC65}">
      <dsp:nvSpPr>
        <dsp:cNvPr id="0" name=""/>
        <dsp:cNvSpPr/>
      </dsp:nvSpPr>
      <dsp:spPr>
        <a:xfrm>
          <a:off x="378109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- Event Management (Add, Edit, Delete Events)</a:t>
          </a:r>
          <a:endParaRPr lang="en-US" sz="1900" kern="1200"/>
        </a:p>
      </dsp:txBody>
      <dsp:txXfrm>
        <a:off x="378109" y="2068861"/>
        <a:ext cx="2872305" cy="720000"/>
      </dsp:txXfrm>
    </dsp:sp>
    <dsp:sp modelId="{31E59F07-5C86-4003-B53D-C2B73C656264}">
      <dsp:nvSpPr>
        <dsp:cNvPr id="0" name=""/>
        <dsp:cNvSpPr/>
      </dsp:nvSpPr>
      <dsp:spPr>
        <a:xfrm>
          <a:off x="4542951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D5183-2ED5-45A0-A5EF-8735600BED7D}">
      <dsp:nvSpPr>
        <dsp:cNvPr id="0" name=""/>
        <dsp:cNvSpPr/>
      </dsp:nvSpPr>
      <dsp:spPr>
        <a:xfrm>
          <a:off x="3753067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- Attendee Management (Add, Remove Attendees)</a:t>
          </a:r>
          <a:endParaRPr lang="en-US" sz="1900" kern="1200"/>
        </a:p>
      </dsp:txBody>
      <dsp:txXfrm>
        <a:off x="3753067" y="2068861"/>
        <a:ext cx="2872305" cy="720000"/>
      </dsp:txXfrm>
    </dsp:sp>
    <dsp:sp modelId="{F2B86D3B-ACD4-4B69-B9E4-6BD469C9A0DB}">
      <dsp:nvSpPr>
        <dsp:cNvPr id="0" name=""/>
        <dsp:cNvSpPr/>
      </dsp:nvSpPr>
      <dsp:spPr>
        <a:xfrm>
          <a:off x="7917909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40942-337A-446B-8F8D-E316BF5754AE}">
      <dsp:nvSpPr>
        <dsp:cNvPr id="0" name=""/>
        <dsp:cNvSpPr/>
      </dsp:nvSpPr>
      <dsp:spPr>
        <a:xfrm>
          <a:off x="7128025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- Task Tracker with Progress Bar</a:t>
          </a:r>
          <a:endParaRPr lang="en-US" sz="1900" kern="1200"/>
        </a:p>
      </dsp:txBody>
      <dsp:txXfrm>
        <a:off x="7128025" y="2068861"/>
        <a:ext cx="287230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4145E-BAED-4633-9179-388FE99F2B44}">
      <dsp:nvSpPr>
        <dsp:cNvPr id="0" name=""/>
        <dsp:cNvSpPr/>
      </dsp:nvSpPr>
      <dsp:spPr>
        <a:xfrm>
          <a:off x="1167993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CB15F-2AFA-4D4A-8E57-88B6C04D59F4}">
      <dsp:nvSpPr>
        <dsp:cNvPr id="0" name=""/>
        <dsp:cNvSpPr/>
      </dsp:nvSpPr>
      <dsp:spPr>
        <a:xfrm>
          <a:off x="378109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- RESTful APIs for Events, Attendees, and Tasks</a:t>
          </a:r>
          <a:endParaRPr lang="en-US" sz="1900" kern="1200"/>
        </a:p>
      </dsp:txBody>
      <dsp:txXfrm>
        <a:off x="378109" y="2068861"/>
        <a:ext cx="2872305" cy="720000"/>
      </dsp:txXfrm>
    </dsp:sp>
    <dsp:sp modelId="{17B52D69-C2F9-458A-8B8F-B7B99C5E6D7E}">
      <dsp:nvSpPr>
        <dsp:cNvPr id="0" name=""/>
        <dsp:cNvSpPr/>
      </dsp:nvSpPr>
      <dsp:spPr>
        <a:xfrm>
          <a:off x="4542951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22537-B33E-4A04-9A60-B0A40B2BCCC6}">
      <dsp:nvSpPr>
        <dsp:cNvPr id="0" name=""/>
        <dsp:cNvSpPr/>
      </dsp:nvSpPr>
      <dsp:spPr>
        <a:xfrm>
          <a:off x="3753067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- MongoDB Database Integration</a:t>
          </a:r>
          <a:endParaRPr lang="en-US" sz="1900" kern="1200"/>
        </a:p>
      </dsp:txBody>
      <dsp:txXfrm>
        <a:off x="3753067" y="2068861"/>
        <a:ext cx="2872305" cy="720000"/>
      </dsp:txXfrm>
    </dsp:sp>
    <dsp:sp modelId="{CE5111C1-28CE-4EAA-A397-1CFDB1120981}">
      <dsp:nvSpPr>
        <dsp:cNvPr id="0" name=""/>
        <dsp:cNvSpPr/>
      </dsp:nvSpPr>
      <dsp:spPr>
        <a:xfrm>
          <a:off x="7917909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F258C-1289-4CD6-A434-311661F675FA}">
      <dsp:nvSpPr>
        <dsp:cNvPr id="0" name=""/>
        <dsp:cNvSpPr/>
      </dsp:nvSpPr>
      <dsp:spPr>
        <a:xfrm>
          <a:off x="7128025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- Secure and Scalable Architecture</a:t>
          </a:r>
          <a:endParaRPr lang="en-US" sz="1900" kern="1200"/>
        </a:p>
      </dsp:txBody>
      <dsp:txXfrm>
        <a:off x="7128025" y="2068861"/>
        <a:ext cx="287230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6CA56-2390-442D-A81A-2E50564037D6}">
      <dsp:nvSpPr>
        <dsp:cNvPr id="0" name=""/>
        <dsp:cNvSpPr/>
      </dsp:nvSpPr>
      <dsp:spPr>
        <a:xfrm>
          <a:off x="610470" y="7450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8CC85-B921-41D8-B937-B57732F198A5}">
      <dsp:nvSpPr>
        <dsp:cNvPr id="0" name=""/>
        <dsp:cNvSpPr/>
      </dsp:nvSpPr>
      <dsp:spPr>
        <a:xfrm>
          <a:off x="1012657" y="409638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8A5C5-0AB2-44C6-8606-3DA9449DD1EE}">
      <dsp:nvSpPr>
        <dsp:cNvPr id="0" name=""/>
        <dsp:cNvSpPr/>
      </dsp:nvSpPr>
      <dsp:spPr>
        <a:xfrm>
          <a:off x="7188" y="248245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/>
            <a:t>Event: { name, description, location, date }</a:t>
          </a:r>
          <a:endParaRPr lang="en-US" sz="1800" kern="1200"/>
        </a:p>
      </dsp:txBody>
      <dsp:txXfrm>
        <a:off x="7188" y="2482451"/>
        <a:ext cx="3093750" cy="720000"/>
      </dsp:txXfrm>
    </dsp:sp>
    <dsp:sp modelId="{D2D7108B-7EE4-438C-A8F4-81332ADB7B32}">
      <dsp:nvSpPr>
        <dsp:cNvPr id="0" name=""/>
        <dsp:cNvSpPr/>
      </dsp:nvSpPr>
      <dsp:spPr>
        <a:xfrm>
          <a:off x="4245626" y="7450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AD654-76B5-4008-8B86-AAE15A007A80}">
      <dsp:nvSpPr>
        <dsp:cNvPr id="0" name=""/>
        <dsp:cNvSpPr/>
      </dsp:nvSpPr>
      <dsp:spPr>
        <a:xfrm>
          <a:off x="4647813" y="409638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8AE2F2-F9EF-43E5-9C12-28C6E0F8F571}">
      <dsp:nvSpPr>
        <dsp:cNvPr id="0" name=""/>
        <dsp:cNvSpPr/>
      </dsp:nvSpPr>
      <dsp:spPr>
        <a:xfrm>
          <a:off x="3642345" y="248245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/>
            <a:t>Attendee: { name, email }</a:t>
          </a:r>
          <a:endParaRPr lang="en-US" sz="1800" kern="1200"/>
        </a:p>
      </dsp:txBody>
      <dsp:txXfrm>
        <a:off x="3642345" y="2482451"/>
        <a:ext cx="3093750" cy="720000"/>
      </dsp:txXfrm>
    </dsp:sp>
    <dsp:sp modelId="{A79F93FD-5DC5-4D68-BAE3-90B44245E30E}">
      <dsp:nvSpPr>
        <dsp:cNvPr id="0" name=""/>
        <dsp:cNvSpPr/>
      </dsp:nvSpPr>
      <dsp:spPr>
        <a:xfrm>
          <a:off x="7880782" y="7450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3DA8B-68F4-404A-9FC6-E0C6199FE32C}">
      <dsp:nvSpPr>
        <dsp:cNvPr id="0" name=""/>
        <dsp:cNvSpPr/>
      </dsp:nvSpPr>
      <dsp:spPr>
        <a:xfrm>
          <a:off x="8282970" y="409638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17B1B-74A0-46DC-9183-2E9268C1638D}">
      <dsp:nvSpPr>
        <dsp:cNvPr id="0" name=""/>
        <dsp:cNvSpPr/>
      </dsp:nvSpPr>
      <dsp:spPr>
        <a:xfrm>
          <a:off x="7277501" y="248245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/>
            <a:t>Task: { name, deadline, status, assignedAttendeeId }</a:t>
          </a:r>
          <a:endParaRPr lang="en-US" sz="1800" kern="1200"/>
        </a:p>
      </dsp:txBody>
      <dsp:txXfrm>
        <a:off x="7277501" y="2482451"/>
        <a:ext cx="309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19034-3057-4EAA-B797-CE3809925503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73313B-E8D5-4651-AB27-BA2E24E8C27B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- User interacts with the frontend.</a:t>
          </a:r>
          <a:endParaRPr lang="en-US" sz="1800" kern="1200"/>
        </a:p>
      </dsp:txBody>
      <dsp:txXfrm>
        <a:off x="59990" y="2654049"/>
        <a:ext cx="3226223" cy="720000"/>
      </dsp:txXfrm>
    </dsp:sp>
    <dsp:sp modelId="{B0E4EDE6-A37A-48DD-8801-182CE2FE4A62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FCEAB-B77E-4AA3-9FCC-4933726A34F5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- Frontend calls backend APIs.</a:t>
          </a:r>
          <a:endParaRPr lang="en-US" sz="1800" kern="1200"/>
        </a:p>
      </dsp:txBody>
      <dsp:txXfrm>
        <a:off x="3850802" y="2654049"/>
        <a:ext cx="3226223" cy="720000"/>
      </dsp:txXfrm>
    </dsp:sp>
    <dsp:sp modelId="{DB15E3F6-3243-4E0D-AE62-EC466373BBDE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BD83A-55E9-454B-B0DD-F643AB3697DC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- Backend handles business logic and interacts with MongoDB.</a:t>
          </a:r>
          <a:endParaRPr lang="en-US" sz="1800" kern="1200"/>
        </a:p>
      </dsp:txBody>
      <dsp:txXfrm>
        <a:off x="7641615" y="2654049"/>
        <a:ext cx="3226223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D2128-396D-48C9-AB8A-E98AFBB95665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26B9C-1BC5-4ADF-9D2A-E5880E80072F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D30FC-EEE9-4245-BE70-7C0322D5C622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- Managing CORS issues.</a:t>
          </a:r>
          <a:endParaRPr lang="en-US" sz="2500" kern="1200"/>
        </a:p>
      </dsp:txBody>
      <dsp:txXfrm>
        <a:off x="1819120" y="673"/>
        <a:ext cx="4545103" cy="1574995"/>
      </dsp:txXfrm>
    </dsp:sp>
    <dsp:sp modelId="{D9C9CC34-055E-4401-B28D-AC343DD25779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EB789-1512-48D0-86FC-F2B6A5BB2C53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2F5A6-6D34-4C0D-B799-5DA0401CAF8F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- Designing responsive UI.</a:t>
          </a:r>
          <a:endParaRPr lang="en-US" sz="2500" kern="1200"/>
        </a:p>
      </dsp:txBody>
      <dsp:txXfrm>
        <a:off x="1819120" y="1969418"/>
        <a:ext cx="4545103" cy="1574995"/>
      </dsp:txXfrm>
    </dsp:sp>
    <dsp:sp modelId="{64236F6E-4EB4-4824-B13F-D68742880FFA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3EB952-80B6-4622-92E6-D20275AA9ED1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E0EA1-73D1-4C3D-AA19-E0A71A888A42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- Handling database relationships.</a:t>
          </a:r>
          <a:endParaRPr lang="en-US" sz="2500" kern="1200"/>
        </a:p>
      </dsp:txBody>
      <dsp:txXfrm>
        <a:off x="1819120" y="3938162"/>
        <a:ext cx="4545103" cy="15749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063EC-695E-47CB-BAE3-372786232ECE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8220D5-1FE1-46B0-B200-01EC45B0A643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1A745-2FD7-4316-8AC1-676152CA0EFD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- Implement user authentication.</a:t>
          </a:r>
          <a:endParaRPr lang="en-US" sz="2000" kern="1200"/>
        </a:p>
      </dsp:txBody>
      <dsp:txXfrm>
        <a:off x="93445" y="3018902"/>
        <a:ext cx="3206250" cy="720000"/>
      </dsp:txXfrm>
    </dsp:sp>
    <dsp:sp modelId="{050D8F7B-7AA5-4072-91C3-8D8C63EC918F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C9F93-5689-4E19-9C11-279C299D8978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A3DE8-4352-41BC-B13B-4E5AF846CEA1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- Add calendar integration for events.</a:t>
          </a:r>
          <a:endParaRPr lang="en-US" sz="2000" kern="1200"/>
        </a:p>
      </dsp:txBody>
      <dsp:txXfrm>
        <a:off x="3860789" y="3018902"/>
        <a:ext cx="3206250" cy="720000"/>
      </dsp:txXfrm>
    </dsp:sp>
    <dsp:sp modelId="{4BA15B05-27E0-4CBF-BF66-7E1C5213501C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6709CD-1196-4DCB-A7C8-79AB18D84852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4B99F-CA21-4971-9822-CC0A50023798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- Real-time updates using WebSockets.</a:t>
          </a:r>
          <a:endParaRPr lang="en-US" sz="2000" kern="1200"/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B774-8D9D-4C52-B79B-84C3F6EBFEE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C9A1-E99F-4E93-87EC-E8B9D40E7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98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B774-8D9D-4C52-B79B-84C3F6EBFEE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C9A1-E99F-4E93-87EC-E8B9D40E7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94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B774-8D9D-4C52-B79B-84C3F6EBFEE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C9A1-E99F-4E93-87EC-E8B9D40E778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4238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B774-8D9D-4C52-B79B-84C3F6EBFEE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C9A1-E99F-4E93-87EC-E8B9D40E7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83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B774-8D9D-4C52-B79B-84C3F6EBFEE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C9A1-E99F-4E93-87EC-E8B9D40E778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97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B774-8D9D-4C52-B79B-84C3F6EBFEE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C9A1-E99F-4E93-87EC-E8B9D40E7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942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B774-8D9D-4C52-B79B-84C3F6EBFEE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C9A1-E99F-4E93-87EC-E8B9D40E7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182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B774-8D9D-4C52-B79B-84C3F6EBFEE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C9A1-E99F-4E93-87EC-E8B9D40E7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762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EB2E-E21B-7E74-E65D-B2256D71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C0D86-2B6D-49A9-3C69-A7DD27AA96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35EA9-D3D2-074F-B8DD-117D4CE4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B774-8D9D-4C52-B79B-84C3F6EBFEE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1FD04-B40B-B35C-3CF4-43BFD30D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D2EFE-EC56-707F-BDDB-AED286CC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C9A1-E99F-4E93-87EC-E8B9D40E7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B774-8D9D-4C52-B79B-84C3F6EBFEE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C9A1-E99F-4E93-87EC-E8B9D40E7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9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B774-8D9D-4C52-B79B-84C3F6EBFEE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C9A1-E99F-4E93-87EC-E8B9D40E7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5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B774-8D9D-4C52-B79B-84C3F6EBFEE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C9A1-E99F-4E93-87EC-E8B9D40E7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4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B774-8D9D-4C52-B79B-84C3F6EBFEE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C9A1-E99F-4E93-87EC-E8B9D40E7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81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B774-8D9D-4C52-B79B-84C3F6EBFEE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C9A1-E99F-4E93-87EC-E8B9D40E7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97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B774-8D9D-4C52-B79B-84C3F6EBFEE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C9A1-E99F-4E93-87EC-E8B9D40E7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22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B774-8D9D-4C52-B79B-84C3F6EBFEE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C9A1-E99F-4E93-87EC-E8B9D40E7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76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B774-8D9D-4C52-B79B-84C3F6EBFEE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C9A1-E99F-4E93-87EC-E8B9D40E7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46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1B774-8D9D-4C52-B79B-84C3F6EBFEE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BDC9A1-E99F-4E93-87EC-E8B9D40E7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42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3A8D-5DD6-BE8A-E415-AA2D29E34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3087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IN" sz="7200" dirty="0"/>
              <a:t>Event Management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8F34B-61EC-5006-E430-AF0E53866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4429" y="359382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IN" dirty="0"/>
              <a:t>A Full-Stack Web Application Designed by D I Mayura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9825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E48F-0523-4894-3E1E-0CB71FF9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58159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A04A-A94D-5BA1-94B9-47B04A24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B36F2-6571-9700-0244-C08C2AC23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416" y="2285999"/>
            <a:ext cx="5407580" cy="42218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400" dirty="0"/>
              <a:t>An application to manage events, attendees, and tasks with features for CRUD operations, task tracking, and progress visualization.</a:t>
            </a:r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4952F4B9-1355-7B2E-7934-7EAFA65CB1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880" r="4720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5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8F54-D7EC-3EC9-06C7-FC70902C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Technologies Used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608855E-FFF5-F4AF-9DE5-C625CD49F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54523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246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E04E-E655-2021-667E-C3CACC78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Frontend Features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3BD8BC4-E9EF-6837-30B8-81C68CA4B9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538360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12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620F-D46D-57EA-9092-C7C2AE32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Backend Features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081DB86-9015-922E-73EC-8132C36755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0247985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046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D90E-DAA0-E743-33C7-52F4365B2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 Schema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B452F49-549F-278A-9083-4E0BB891BA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99257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07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9CB1-49AE-9EFA-72CE-9B73646C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 Workflow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3C40DA3F-3841-68EC-DC35-4B10851B2C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998228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764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46BA-D39A-97DC-4C68-25B15E1E4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 Faced</a:t>
            </a:r>
          </a:p>
        </p:txBody>
      </p:sp>
      <p:graphicFrame>
        <p:nvGraphicFramePr>
          <p:cNvPr id="21" name="Text Placeholder 2">
            <a:extLst>
              <a:ext uri="{FF2B5EF4-FFF2-40B4-BE49-F238E27FC236}">
                <a16:creationId xmlns:a16="http://schemas.microsoft.com/office/drawing/2014/main" id="{DF282E0A-2751-AB42-6342-3F8D10AB98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15795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781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F7A3-F336-CA1A-DD4C-056A0C73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Enhancements</a:t>
            </a:r>
          </a:p>
        </p:txBody>
      </p:sp>
      <p:graphicFrame>
        <p:nvGraphicFramePr>
          <p:cNvPr id="23" name="Text Placeholder 2">
            <a:extLst>
              <a:ext uri="{FF2B5EF4-FFF2-40B4-BE49-F238E27FC236}">
                <a16:creationId xmlns:a16="http://schemas.microsoft.com/office/drawing/2014/main" id="{7A236BE8-0D38-38CF-51D5-93FB3994C9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956485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81244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199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Event Management Dashboard</vt:lpstr>
      <vt:lpstr>Project Overview</vt:lpstr>
      <vt:lpstr>Technologies Used</vt:lpstr>
      <vt:lpstr>Frontend Features</vt:lpstr>
      <vt:lpstr>Backend Features</vt:lpstr>
      <vt:lpstr>Database Schema</vt:lpstr>
      <vt:lpstr>Application Workflow</vt:lpstr>
      <vt:lpstr>Challenges Faced</vt:lpstr>
      <vt:lpstr>Future Enhancements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CHERUKUMUDI VENKATA SAI KUMAR</dc:creator>
  <cp:lastModifiedBy>D I MAYURA</cp:lastModifiedBy>
  <cp:revision>3</cp:revision>
  <dcterms:created xsi:type="dcterms:W3CDTF">2024-12-23T09:52:58Z</dcterms:created>
  <dcterms:modified xsi:type="dcterms:W3CDTF">2024-12-23T13:19:13Z</dcterms:modified>
</cp:coreProperties>
</file>