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312" r:id="rId5"/>
    <p:sldId id="304" r:id="rId6"/>
    <p:sldId id="307" r:id="rId7"/>
    <p:sldId id="281" r:id="rId8"/>
    <p:sldId id="282" r:id="rId9"/>
    <p:sldId id="315" r:id="rId10"/>
    <p:sldId id="314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5388" autoAdjust="0"/>
  </p:normalViewPr>
  <p:slideViewPr>
    <p:cSldViewPr snapToGrid="0" snapToObjects="1">
      <p:cViewPr varScale="1">
        <p:scale>
          <a:sx n="95" d="100"/>
          <a:sy n="95" d="100"/>
        </p:scale>
        <p:origin x="67" y="15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sentiment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9EBF-B63A-E414-AD05-D29023D9F8D8}"/>
              </a:ext>
            </a:extLst>
          </p:cNvPr>
          <p:cNvSpPr txBox="1">
            <a:spLocks/>
          </p:cNvSpPr>
          <p:nvPr/>
        </p:nvSpPr>
        <p:spPr>
          <a:xfrm>
            <a:off x="4098757" y="4047088"/>
            <a:ext cx="6583680" cy="594360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Muhammad </a:t>
            </a:r>
            <a:r>
              <a:rPr lang="en-US" dirty="0" err="1"/>
              <a:t>Dimaz</a:t>
            </a:r>
            <a:r>
              <a:rPr lang="en-US" dirty="0"/>
              <a:t> Farhan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715" y="578027"/>
            <a:ext cx="4344695" cy="518524"/>
          </a:xfrm>
        </p:spPr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13324-148C-8859-CCE8-A49D504FB324}"/>
              </a:ext>
            </a:extLst>
          </p:cNvPr>
          <p:cNvSpPr txBox="1">
            <a:spLocks/>
          </p:cNvSpPr>
          <p:nvPr/>
        </p:nvSpPr>
        <p:spPr>
          <a:xfrm>
            <a:off x="4942046" y="1198344"/>
            <a:ext cx="6583680" cy="4849529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Sejak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kemunculannya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media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sosial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berkembang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pesat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secara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mengubah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masyarakat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berinteraksi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terutama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melalui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teks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Banyaknya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komentar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tweet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muncul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setiap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membuat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sulit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memahami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secara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manual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terkandung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dalamnya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Oleh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karena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diperlukan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efektif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mengenali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mengklasifikasikan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tersebut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harus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mampu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mengklasifikasikan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menjadi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negatif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netral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memahami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konteks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subteks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pesan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diposting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9975"/>
            <a:ext cx="3863407" cy="1530998"/>
          </a:xfrm>
        </p:spPr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621634"/>
            <a:ext cx="6192253" cy="319362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Confidence-building strategies</a:t>
            </a:r>
          </a:p>
          <a:p>
            <a:pPr algn="just"/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Data yang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diambil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Kaggle, yang pada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awalnya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pemiliknya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proyek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sarjana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Neural Network dan Long Short Term Memory (LSTM). Neural Network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dipilih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kemampuannya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unggul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memodelkan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menganalisis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kompleks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linear,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kemampuannya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menangani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rumit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teks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deskriptif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penggunaan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Neural Network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memungkinkan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mendapatkan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pemahaman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mendalam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tentang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kompleks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beragam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mengidentifikasi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hubungan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sulit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ditemukan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tradisional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sisi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lain,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LSTM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dipilih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kemampuannya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menangani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memodelkan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berurutan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(sequential data)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sangat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. LSTM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mampu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memahami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keputusan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hubungan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temporal dan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urutan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data,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teks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, audio, dan data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deret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. Hal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memungkinkan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LSTM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memahami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konteks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urutan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peristiwa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, yang sangat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penting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deskriptif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738" y="1963653"/>
            <a:ext cx="2555224" cy="994164"/>
          </a:xfrm>
        </p:spPr>
        <p:txBody>
          <a:bodyPr/>
          <a:lstStyle/>
          <a:p>
            <a:r>
              <a:rPr lang="en-US" dirty="0"/>
              <a:t>Hasil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1ED01181-CCF0-06A7-46BF-77ABF76AF5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38350" y="3465206"/>
            <a:ext cx="5153881" cy="2406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322679-48EF-7064-787E-F508E02607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029"/>
          <a:stretch/>
        </p:blipFill>
        <p:spPr>
          <a:xfrm>
            <a:off x="380481" y="3353303"/>
            <a:ext cx="5153881" cy="251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 err="1"/>
              <a:t>kesimpulan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43822" y="2214797"/>
            <a:ext cx="7273483" cy="3720337"/>
          </a:xfrm>
        </p:spPr>
        <p:txBody>
          <a:bodyPr>
            <a:norm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Penggunaan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neural network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deskriptif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memberikan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kemampuan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menggali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wawasan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lebih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mendalam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menangani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kompleks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mengidentifikasi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rumit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menawarkan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fleksibilitas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pemodelan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deskriptif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Sementara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kesimpulan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penerapan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Long Short-Term Memory (LSTM)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bahwa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LSTM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memiliki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kemampuan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memodelkan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menganalisis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memahami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berurutan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mempertimbangkan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waktu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hubungan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sekuensial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{19B2F406-72A6-4020-BD5E-BC47A2697269}tf78438558_win32</Template>
  <TotalTime>17</TotalTime>
  <Words>334</Words>
  <Application>Microsoft Office PowerPoint</Application>
  <PresentationFormat>Widescreen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Sabon Next LT</vt:lpstr>
      <vt:lpstr>Custom</vt:lpstr>
      <vt:lpstr>Membuat api untuk menganalisis sentiment</vt:lpstr>
      <vt:lpstr>agenda</vt:lpstr>
      <vt:lpstr>Pendahuluan</vt:lpstr>
      <vt:lpstr>Metode penelitian</vt:lpstr>
      <vt:lpstr>Hasil</vt:lpstr>
      <vt:lpstr>kesimpulan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Rezky Fauzan</dc:creator>
  <cp:lastModifiedBy>Rezky Fauzan</cp:lastModifiedBy>
  <cp:revision>2</cp:revision>
  <dcterms:created xsi:type="dcterms:W3CDTF">2024-08-13T20:22:12Z</dcterms:created>
  <dcterms:modified xsi:type="dcterms:W3CDTF">2024-08-13T20:39:33Z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