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48A"/>
    <a:srgbClr val="9900FF"/>
    <a:srgbClr val="6600CC"/>
    <a:srgbClr val="99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29710-479D-4592-BC9D-1849986F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52" y="1424527"/>
            <a:ext cx="10782300" cy="3352800"/>
          </a:xfrm>
          <a:solidFill>
            <a:srgbClr val="53548A"/>
          </a:solidFill>
        </p:spPr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DinoGame</a:t>
            </a:r>
            <a:br>
              <a:rPr lang="en-US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C490D-9666-4EB8-ADB5-F9C80C0FEC8F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28565-4C3B-42F4-9AAE-BF0F85216C6A}"/>
              </a:ext>
            </a:extLst>
          </p:cNvPr>
          <p:cNvSpPr txBox="1"/>
          <p:nvPr/>
        </p:nvSpPr>
        <p:spPr>
          <a:xfrm flipH="1">
            <a:off x="6551802" y="5209562"/>
            <a:ext cx="501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выполнил ученик </a:t>
            </a:r>
            <a:r>
              <a:rPr lang="ru-RU" dirty="0" err="1"/>
              <a:t>Яндекс.Лицея</a:t>
            </a:r>
            <a:r>
              <a:rPr lang="ru-RU" dirty="0"/>
              <a:t> Матяж Александр под руководством Гришина Никиты Сергеевича</a:t>
            </a:r>
          </a:p>
        </p:txBody>
      </p:sp>
    </p:spTree>
    <p:extLst>
      <p:ext uri="{BB962C8B-B14F-4D97-AF65-F5344CB8AC3E}">
        <p14:creationId xmlns:p14="http://schemas.microsoft.com/office/powerpoint/2010/main" val="327105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4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50A693-BF02-43E3-985F-D1CB7C3F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" t="3058" r="45642" b="23547"/>
          <a:stretch/>
        </p:blipFill>
        <p:spPr>
          <a:xfrm>
            <a:off x="6096000" y="2018312"/>
            <a:ext cx="6114138" cy="4839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2B35F9-10BE-49C8-B2C1-FA2DFB410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" t="3426" r="45986" b="24158"/>
          <a:stretch/>
        </p:blipFill>
        <p:spPr>
          <a:xfrm>
            <a:off x="0" y="0"/>
            <a:ext cx="6100441" cy="4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401109-5352-4D1F-84F6-E71BB4629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6" t="20371" r="19515" b="5679"/>
          <a:stretch/>
        </p:blipFill>
        <p:spPr>
          <a:xfrm>
            <a:off x="2409825" y="512199"/>
            <a:ext cx="7372350" cy="58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69585-C003-44D1-9765-C10FDB6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B1CC9-5959-403C-A2BE-18AC7203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50F37E-8CD4-475E-BB74-F74F68620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2" t="17714" r="22355" b="8802"/>
          <a:stretch/>
        </p:blipFill>
        <p:spPr>
          <a:xfrm>
            <a:off x="2319335" y="461696"/>
            <a:ext cx="7448551" cy="58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E198E-66E5-4E4B-8458-9FDB7FB1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443716-692F-4EB0-A634-8B855054C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46" t="18441" r="33189" b="8695"/>
          <a:stretch/>
        </p:blipFill>
        <p:spPr>
          <a:xfrm>
            <a:off x="2294466" y="499533"/>
            <a:ext cx="7603067" cy="60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9009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139</TotalTime>
  <Words>13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   DinoGame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DinoGame</dc:title>
  <dc:creator>Александр Матяж</dc:creator>
  <cp:lastModifiedBy>Александр Матяж</cp:lastModifiedBy>
  <cp:revision>6</cp:revision>
  <dcterms:created xsi:type="dcterms:W3CDTF">2020-01-26T13:55:48Z</dcterms:created>
  <dcterms:modified xsi:type="dcterms:W3CDTF">2020-01-28T23:45:20Z</dcterms:modified>
</cp:coreProperties>
</file>