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5661600" cy="338328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065" userDrawn="1">
          <p15:clr>
            <a:srgbClr val="A4A3A4"/>
          </p15:clr>
        </p15:guide>
        <p15:guide id="2" pos="11231" userDrawn="1">
          <p15:clr>
            <a:srgbClr val="A4A3A4"/>
          </p15:clr>
        </p15:guide>
        <p15:guide id="3" orient="horz" pos="925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721728-5AF0-E72B-B5D6-EACD39E09772}" name="Yegorov, Sergey" initials="YS" userId="S::yegorovs@mcmaster.ca::255fd43c-8d49-42aa-958e-50e5551c187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0000"/>
    <a:srgbClr val="0000FF"/>
    <a:srgbClr val="A30A0A"/>
    <a:srgbClr val="050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5086" autoAdjust="0"/>
  </p:normalViewPr>
  <p:slideViewPr>
    <p:cSldViewPr snapToGrid="0">
      <p:cViewPr varScale="1">
        <p:scale>
          <a:sx n="23" d="100"/>
          <a:sy n="23" d="100"/>
        </p:scale>
        <p:origin x="2652" y="84"/>
      </p:cViewPr>
      <p:guideLst>
        <p:guide orient="horz" pos="9065"/>
        <p:guide pos="11231"/>
        <p:guide orient="horz" pos="92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622425" y="685800"/>
            <a:ext cx="36131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99547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622425" y="685800"/>
            <a:ext cx="36131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674626" y="10510101"/>
            <a:ext cx="30312359" cy="725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0"/>
              <a:buFont typeface="Calibri"/>
              <a:buNone/>
              <a:defRPr sz="20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349243" y="19171924"/>
            <a:ext cx="24963120" cy="864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005"/>
              </a:spcBef>
              <a:spcAft>
                <a:spcPts val="0"/>
              </a:spcAft>
              <a:buClr>
                <a:srgbClr val="888888"/>
              </a:buClr>
              <a:buSzPts val="12200"/>
              <a:buFont typeface="Arial"/>
              <a:buNone/>
              <a:defRPr sz="1502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2636"/>
              </a:spcBef>
              <a:spcAft>
                <a:spcPts val="0"/>
              </a:spcAft>
              <a:buClr>
                <a:srgbClr val="888888"/>
              </a:buClr>
              <a:buSzPts val="10700"/>
              <a:buFont typeface="Arial"/>
              <a:buNone/>
              <a:defRPr sz="131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2266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sz="1133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1896"/>
              </a:spcBef>
              <a:spcAft>
                <a:spcPts val="0"/>
              </a:spcAft>
              <a:buClr>
                <a:srgbClr val="888888"/>
              </a:buClr>
              <a:buSzPts val="7700"/>
              <a:buFont typeface="Arial"/>
              <a:buNone/>
              <a:defRPr sz="94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1896"/>
              </a:spcBef>
              <a:spcAft>
                <a:spcPts val="0"/>
              </a:spcAft>
              <a:buClr>
                <a:srgbClr val="888888"/>
              </a:buClr>
              <a:buSzPts val="7700"/>
              <a:buFont typeface="Arial"/>
              <a:buNone/>
              <a:defRPr sz="94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1896"/>
              </a:spcBef>
              <a:spcAft>
                <a:spcPts val="0"/>
              </a:spcAft>
              <a:buClr>
                <a:srgbClr val="888888"/>
              </a:buClr>
              <a:buSzPts val="7700"/>
              <a:buFont typeface="Arial"/>
              <a:buNone/>
              <a:defRPr sz="94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1896"/>
              </a:spcBef>
              <a:spcAft>
                <a:spcPts val="0"/>
              </a:spcAft>
              <a:buClr>
                <a:srgbClr val="888888"/>
              </a:buClr>
              <a:buSzPts val="7700"/>
              <a:buFont typeface="Arial"/>
              <a:buNone/>
              <a:defRPr sz="94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1896"/>
              </a:spcBef>
              <a:spcAft>
                <a:spcPts val="0"/>
              </a:spcAft>
              <a:buClr>
                <a:srgbClr val="888888"/>
              </a:buClr>
              <a:buSzPts val="7700"/>
              <a:buFont typeface="Arial"/>
              <a:buNone/>
              <a:defRPr sz="94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1896"/>
              </a:spcBef>
              <a:spcAft>
                <a:spcPts val="0"/>
              </a:spcAft>
              <a:buClr>
                <a:srgbClr val="888888"/>
              </a:buClr>
              <a:buSzPts val="7700"/>
              <a:buFont typeface="Arial"/>
              <a:buNone/>
              <a:defRPr sz="94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783083" y="31358003"/>
            <a:ext cx="8321040" cy="1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12184381" y="31358003"/>
            <a:ext cx="11292840" cy="1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25557484" y="31358003"/>
            <a:ext cx="8321040" cy="1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783086" y="1354883"/>
            <a:ext cx="32095441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0"/>
              <a:buFont typeface="Calibri"/>
              <a:buNone/>
              <a:defRPr sz="20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783084" y="7894323"/>
            <a:ext cx="15750541" cy="2232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563152" marR="0" lvl="0" indent="-1118484" algn="l" rtl="0">
              <a:spcBef>
                <a:spcPts val="2636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sz="131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6305" marR="0" lvl="1" indent="-1001161" algn="l" rtl="0">
              <a:spcBef>
                <a:spcPts val="2266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113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9457" marR="0" lvl="2" indent="-883837" algn="l" rtl="0">
              <a:spcBef>
                <a:spcPts val="1896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sz="94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2612" marR="0" lvl="3" indent="-821264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–"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5764" marR="0" lvl="4" indent="-821264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»"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8918" marR="0" lvl="5" indent="-821264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42070" marR="0" lvl="6" indent="-821264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5223" marR="0" lvl="7" indent="-821264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8375" marR="0" lvl="8" indent="-821264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18127985" y="7894323"/>
            <a:ext cx="15750541" cy="2232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563152" marR="0" lvl="0" indent="-1118484" algn="l" rtl="0">
              <a:spcBef>
                <a:spcPts val="2636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•"/>
              <a:defRPr sz="131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6305" marR="0" lvl="1" indent="-1001161" algn="l" rtl="0">
              <a:spcBef>
                <a:spcPts val="2266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113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9457" marR="0" lvl="2" indent="-883837" algn="l" rtl="0">
              <a:spcBef>
                <a:spcPts val="1896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sz="94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2612" marR="0" lvl="3" indent="-821264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–"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5764" marR="0" lvl="4" indent="-821264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»"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8918" marR="0" lvl="5" indent="-821264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42070" marR="0" lvl="6" indent="-821264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5223" marR="0" lvl="7" indent="-821264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8375" marR="0" lvl="8" indent="-821264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1783083" y="31358003"/>
            <a:ext cx="8321040" cy="1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12184381" y="31358003"/>
            <a:ext cx="11292840" cy="1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25557484" y="31358003"/>
            <a:ext cx="8321040" cy="1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783086" y="1354883"/>
            <a:ext cx="32095441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0"/>
              <a:buFont typeface="Calibri"/>
              <a:buNone/>
              <a:defRPr sz="20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83085" y="7573226"/>
            <a:ext cx="15756734" cy="31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563152" marR="0" lvl="0" indent="-281577" algn="l" rtl="0">
              <a:spcBef>
                <a:spcPts val="2266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1133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6305" marR="0" lvl="1" indent="-281577" algn="l" rtl="0">
              <a:spcBef>
                <a:spcPts val="1896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sz="948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9457" marR="0" lvl="2" indent="-281577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84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2612" marR="0" lvl="3" indent="-281577" algn="l" rtl="0">
              <a:spcBef>
                <a:spcPts val="1503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751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5764" marR="0" lvl="4" indent="-281577" algn="l" rtl="0">
              <a:spcBef>
                <a:spcPts val="1503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751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8918" marR="0" lvl="5" indent="-281577" algn="l" rtl="0">
              <a:spcBef>
                <a:spcPts val="1503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751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42070" marR="0" lvl="6" indent="-281577" algn="l" rtl="0">
              <a:spcBef>
                <a:spcPts val="1503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751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5223" marR="0" lvl="7" indent="-281577" algn="l" rtl="0">
              <a:spcBef>
                <a:spcPts val="1503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751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8375" marR="0" lvl="8" indent="-281577" algn="l" rtl="0">
              <a:spcBef>
                <a:spcPts val="1503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751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1783085" y="10729387"/>
            <a:ext cx="15756734" cy="1949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563152" marR="0" lvl="0" indent="-1001161" algn="l" rtl="0">
              <a:spcBef>
                <a:spcPts val="2266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113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6305" marR="0" lvl="1" indent="-883837" algn="l" rtl="0">
              <a:spcBef>
                <a:spcPts val="1896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–"/>
              <a:defRPr sz="94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9457" marR="0" lvl="2" indent="-821264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2612" marR="0" lvl="3" indent="-758691" algn="l" rtl="0">
              <a:spcBef>
                <a:spcPts val="1503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–"/>
              <a:defRPr sz="75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5764" marR="0" lvl="4" indent="-758691" algn="l" rtl="0">
              <a:spcBef>
                <a:spcPts val="1503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»"/>
              <a:defRPr sz="75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8918" marR="0" lvl="5" indent="-758691" algn="l" rtl="0">
              <a:spcBef>
                <a:spcPts val="1503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sz="75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42070" marR="0" lvl="6" indent="-758691" algn="l" rtl="0">
              <a:spcBef>
                <a:spcPts val="1503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sz="75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5223" marR="0" lvl="7" indent="-758691" algn="l" rtl="0">
              <a:spcBef>
                <a:spcPts val="1503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sz="75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8375" marR="0" lvl="8" indent="-758691" algn="l" rtl="0">
              <a:spcBef>
                <a:spcPts val="1503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sz="75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18115601" y="7573226"/>
            <a:ext cx="15762922" cy="31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563152" marR="0" lvl="0" indent="-281577" algn="l" rtl="0">
              <a:spcBef>
                <a:spcPts val="2266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1133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6305" marR="0" lvl="1" indent="-281577" algn="l" rtl="0">
              <a:spcBef>
                <a:spcPts val="1896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sz="948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9457" marR="0" lvl="2" indent="-281577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84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2612" marR="0" lvl="3" indent="-281577" algn="l" rtl="0">
              <a:spcBef>
                <a:spcPts val="1503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751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5764" marR="0" lvl="4" indent="-281577" algn="l" rtl="0">
              <a:spcBef>
                <a:spcPts val="1503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751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8918" marR="0" lvl="5" indent="-281577" algn="l" rtl="0">
              <a:spcBef>
                <a:spcPts val="1503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751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42070" marR="0" lvl="6" indent="-281577" algn="l" rtl="0">
              <a:spcBef>
                <a:spcPts val="1503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751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5223" marR="0" lvl="7" indent="-281577" algn="l" rtl="0">
              <a:spcBef>
                <a:spcPts val="1503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751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8375" marR="0" lvl="8" indent="-281577" algn="l" rtl="0">
              <a:spcBef>
                <a:spcPts val="1503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751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18115601" y="10729387"/>
            <a:ext cx="15762922" cy="1949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563152" marR="0" lvl="0" indent="-1001161" algn="l" rtl="0">
              <a:spcBef>
                <a:spcPts val="2266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113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6305" marR="0" lvl="1" indent="-883837" algn="l" rtl="0">
              <a:spcBef>
                <a:spcPts val="1896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–"/>
              <a:defRPr sz="94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9457" marR="0" lvl="2" indent="-821264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2612" marR="0" lvl="3" indent="-758691" algn="l" rtl="0">
              <a:spcBef>
                <a:spcPts val="1503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–"/>
              <a:defRPr sz="75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5764" marR="0" lvl="4" indent="-758691" algn="l" rtl="0">
              <a:spcBef>
                <a:spcPts val="1503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»"/>
              <a:defRPr sz="75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8918" marR="0" lvl="5" indent="-758691" algn="l" rtl="0">
              <a:spcBef>
                <a:spcPts val="1503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sz="75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42070" marR="0" lvl="6" indent="-758691" algn="l" rtl="0">
              <a:spcBef>
                <a:spcPts val="1503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sz="75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5223" marR="0" lvl="7" indent="-758691" algn="l" rtl="0">
              <a:spcBef>
                <a:spcPts val="1503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sz="75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8375" marR="0" lvl="8" indent="-758691" algn="l" rtl="0">
              <a:spcBef>
                <a:spcPts val="1503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sz="75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783083" y="31358003"/>
            <a:ext cx="8321040" cy="1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2184381" y="31358003"/>
            <a:ext cx="11292840" cy="1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5557484" y="31358003"/>
            <a:ext cx="8321040" cy="1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783086" y="1354883"/>
            <a:ext cx="32095441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0"/>
              <a:buFont typeface="Calibri"/>
              <a:buNone/>
              <a:defRPr sz="20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783083" y="31358003"/>
            <a:ext cx="8321040" cy="1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2184381" y="31358003"/>
            <a:ext cx="11292840" cy="1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5557484" y="31358003"/>
            <a:ext cx="8321040" cy="1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1783083" y="31358003"/>
            <a:ext cx="8321040" cy="1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2184381" y="31358003"/>
            <a:ext cx="11292840" cy="1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25557484" y="31358003"/>
            <a:ext cx="8321040" cy="1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783083" y="1347047"/>
            <a:ext cx="11732420" cy="573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Calibri"/>
              <a:buNone/>
              <a:defRPr sz="948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3942697" y="1347051"/>
            <a:ext cx="19935825" cy="28875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563152" marR="0" lvl="0" indent="-1235807" algn="l" rtl="0">
              <a:spcBef>
                <a:spcPts val="3005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•"/>
              <a:defRPr sz="150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6305" marR="0" lvl="1" indent="-1118484" algn="l" rtl="0">
              <a:spcBef>
                <a:spcPts val="2636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–"/>
              <a:defRPr sz="131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9457" marR="0" lvl="2" indent="-1001161" algn="l" rtl="0">
              <a:spcBef>
                <a:spcPts val="2266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113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2612" marR="0" lvl="3" indent="-883837" algn="l" rtl="0">
              <a:spcBef>
                <a:spcPts val="1896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–"/>
              <a:defRPr sz="94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5764" marR="0" lvl="4" indent="-883837" algn="l" rtl="0">
              <a:spcBef>
                <a:spcPts val="1896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»"/>
              <a:defRPr sz="94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8918" marR="0" lvl="5" indent="-883837" algn="l" rtl="0">
              <a:spcBef>
                <a:spcPts val="1896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sz="94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42070" marR="0" lvl="6" indent="-883837" algn="l" rtl="0">
              <a:spcBef>
                <a:spcPts val="1896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sz="94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5223" marR="0" lvl="7" indent="-883837" algn="l" rtl="0">
              <a:spcBef>
                <a:spcPts val="1896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sz="94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8375" marR="0" lvl="8" indent="-883837" algn="l" rtl="0">
              <a:spcBef>
                <a:spcPts val="1896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sz="94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1783083" y="7079832"/>
            <a:ext cx="11732420" cy="2314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563152" marR="0" lvl="0" indent="-281577" algn="l" rtl="0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66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6305" marR="0" lvl="1" indent="-281577" algn="l" rtl="0"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sz="5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9457" marR="0" lvl="2" indent="-281577" algn="l" rtl="0">
              <a:spcBef>
                <a:spcPts val="936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4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2612" marR="0" lvl="3" indent="-281577" algn="l" rtl="0">
              <a:spcBef>
                <a:spcPts val="837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41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5764" marR="0" lvl="4" indent="-281577" algn="l" rtl="0">
              <a:spcBef>
                <a:spcPts val="837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41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8918" marR="0" lvl="5" indent="-281577" algn="l" rtl="0">
              <a:spcBef>
                <a:spcPts val="837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41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42070" marR="0" lvl="6" indent="-281577" algn="l" rtl="0">
              <a:spcBef>
                <a:spcPts val="837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41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5223" marR="0" lvl="7" indent="-281577" algn="l" rtl="0">
              <a:spcBef>
                <a:spcPts val="837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41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8375" marR="0" lvl="8" indent="-281577" algn="l" rtl="0">
              <a:spcBef>
                <a:spcPts val="837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41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1783083" y="31358003"/>
            <a:ext cx="8321040" cy="1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12184381" y="31358003"/>
            <a:ext cx="11292840" cy="1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25557484" y="31358003"/>
            <a:ext cx="8321040" cy="1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989924" y="23682963"/>
            <a:ext cx="21396960" cy="2795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Calibri"/>
              <a:buNone/>
              <a:defRPr sz="948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6989924" y="3023023"/>
            <a:ext cx="21396960" cy="2029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3005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None/>
              <a:defRPr sz="150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2636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None/>
              <a:defRPr sz="131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2266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sz="113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896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sz="94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896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sz="94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1896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sz="94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1896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sz="94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1896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sz="94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1896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sz="94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989924" y="26478871"/>
            <a:ext cx="21396960" cy="397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563152" marR="0" lvl="0" indent="-281577" algn="l" rtl="0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66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6305" marR="0" lvl="1" indent="-281577" algn="l" rtl="0"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sz="5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9457" marR="0" lvl="2" indent="-281577" algn="l" rtl="0">
              <a:spcBef>
                <a:spcPts val="936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4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2612" marR="0" lvl="3" indent="-281577" algn="l" rtl="0">
              <a:spcBef>
                <a:spcPts val="837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41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5764" marR="0" lvl="4" indent="-281577" algn="l" rtl="0">
              <a:spcBef>
                <a:spcPts val="837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41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8918" marR="0" lvl="5" indent="-281577" algn="l" rtl="0">
              <a:spcBef>
                <a:spcPts val="837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41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42070" marR="0" lvl="6" indent="-281577" algn="l" rtl="0">
              <a:spcBef>
                <a:spcPts val="837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41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5223" marR="0" lvl="7" indent="-281577" algn="l" rtl="0">
              <a:spcBef>
                <a:spcPts val="837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41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8375" marR="0" lvl="8" indent="-281577" algn="l" rtl="0">
              <a:spcBef>
                <a:spcPts val="837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41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1783083" y="31358003"/>
            <a:ext cx="8321040" cy="1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12184381" y="31358003"/>
            <a:ext cx="11292840" cy="1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25557484" y="31358003"/>
            <a:ext cx="8321040" cy="1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83086" y="1354883"/>
            <a:ext cx="32095441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0"/>
              <a:buFont typeface="Calibri"/>
              <a:buNone/>
              <a:defRPr sz="20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6666761" y="3010644"/>
            <a:ext cx="22328084" cy="3209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563152" marR="0" lvl="0" indent="-1235807" algn="l" rtl="0">
              <a:spcBef>
                <a:spcPts val="3005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•"/>
              <a:defRPr sz="150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6305" marR="0" lvl="1" indent="-1118484" algn="l" rtl="0">
              <a:spcBef>
                <a:spcPts val="2636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–"/>
              <a:defRPr sz="131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9457" marR="0" lvl="2" indent="-1001161" algn="l" rtl="0">
              <a:spcBef>
                <a:spcPts val="2266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113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2612" marR="0" lvl="3" indent="-883837" algn="l" rtl="0">
              <a:spcBef>
                <a:spcPts val="1896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–"/>
              <a:defRPr sz="94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5764" marR="0" lvl="4" indent="-883837" algn="l" rtl="0">
              <a:spcBef>
                <a:spcPts val="1896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»"/>
              <a:defRPr sz="94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8918" marR="0" lvl="5" indent="-883837" algn="l" rtl="0">
              <a:spcBef>
                <a:spcPts val="1896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sz="94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42070" marR="0" lvl="6" indent="-883837" algn="l" rtl="0">
              <a:spcBef>
                <a:spcPts val="1896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sz="94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5223" marR="0" lvl="7" indent="-883837" algn="l" rtl="0">
              <a:spcBef>
                <a:spcPts val="1896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sz="94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8375" marR="0" lvl="8" indent="-883837" algn="l" rtl="0">
              <a:spcBef>
                <a:spcPts val="1896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sz="94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1783083" y="31358003"/>
            <a:ext cx="8321040" cy="1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12184381" y="31358003"/>
            <a:ext cx="11292840" cy="1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25557484" y="31358003"/>
            <a:ext cx="8321040" cy="1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15432830" y="11776714"/>
            <a:ext cx="28867522" cy="802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0"/>
              <a:buFont typeface="Calibri"/>
              <a:buNone/>
              <a:defRPr sz="20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8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-912070" y="4050035"/>
            <a:ext cx="28867522" cy="2347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563152" marR="0" lvl="0" indent="-1235807" algn="l" rtl="0">
              <a:spcBef>
                <a:spcPts val="3005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•"/>
              <a:defRPr sz="150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6305" marR="0" lvl="1" indent="-1118484" algn="l" rtl="0">
              <a:spcBef>
                <a:spcPts val="2636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–"/>
              <a:defRPr sz="131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9457" marR="0" lvl="2" indent="-1001161" algn="l" rtl="0">
              <a:spcBef>
                <a:spcPts val="2266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1133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2612" marR="0" lvl="3" indent="-883837" algn="l" rtl="0">
              <a:spcBef>
                <a:spcPts val="1896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–"/>
              <a:defRPr sz="94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5764" marR="0" lvl="4" indent="-883837" algn="l" rtl="0">
              <a:spcBef>
                <a:spcPts val="1896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»"/>
              <a:defRPr sz="94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8918" marR="0" lvl="5" indent="-883837" algn="l" rtl="0">
              <a:spcBef>
                <a:spcPts val="1896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sz="94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42070" marR="0" lvl="6" indent="-883837" algn="l" rtl="0">
              <a:spcBef>
                <a:spcPts val="1896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sz="94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5223" marR="0" lvl="7" indent="-883837" algn="l" rtl="0">
              <a:spcBef>
                <a:spcPts val="1896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sz="94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8375" marR="0" lvl="8" indent="-883837" algn="l" rtl="0">
              <a:spcBef>
                <a:spcPts val="1896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sz="94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1783083" y="31358003"/>
            <a:ext cx="8321040" cy="1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12184381" y="31358003"/>
            <a:ext cx="11292840" cy="1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25557484" y="31358003"/>
            <a:ext cx="8321040" cy="1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66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83086" y="1354883"/>
            <a:ext cx="32095441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0"/>
              <a:buFont typeface="Calibri"/>
              <a:buNone/>
              <a:defRPr sz="1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83086" y="7894323"/>
            <a:ext cx="32095441" cy="2232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003300" algn="l" rtl="0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•"/>
              <a:defRPr sz="1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08050" algn="l" rtl="0"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10700"/>
              <a:buFont typeface="Arial"/>
              <a:buChar char="–"/>
              <a:defRPr sz="1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7550" algn="l" rtl="0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–"/>
              <a:defRPr sz="7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7550" algn="l" rtl="0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»"/>
              <a:defRPr sz="7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7550" algn="l" rtl="0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sz="7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7550" algn="l" rtl="0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sz="7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7550" algn="l" rtl="0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sz="7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7550" algn="l" rtl="0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sz="7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1783083" y="31358003"/>
            <a:ext cx="8321040" cy="1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12184381" y="31358003"/>
            <a:ext cx="11292840" cy="1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25557484" y="31358003"/>
            <a:ext cx="8321040" cy="1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750" tIns="174875" rIns="349750" bIns="1748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E6D5BA51-3590-4417-A8F9-C8527CCB08BF}"/>
              </a:ext>
            </a:extLst>
          </p:cNvPr>
          <p:cNvSpPr txBox="1"/>
          <p:nvPr/>
        </p:nvSpPr>
        <p:spPr>
          <a:xfrm>
            <a:off x="251242" y="32724804"/>
            <a:ext cx="55209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Fig 3</a:t>
            </a:r>
            <a:endParaRPr lang="en-CA" sz="66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062E27-0C2B-43D9-9E00-C88D1BDEF71E}"/>
              </a:ext>
            </a:extLst>
          </p:cNvPr>
          <p:cNvSpPr txBox="1"/>
          <p:nvPr/>
        </p:nvSpPr>
        <p:spPr>
          <a:xfrm>
            <a:off x="0" y="-39389"/>
            <a:ext cx="1092992" cy="91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65" b="1" dirty="0"/>
              <a:t>A)</a:t>
            </a:r>
            <a:endParaRPr lang="en-CA" sz="5365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6DC278B-E503-44A5-81C1-86246E63C51A}"/>
              </a:ext>
            </a:extLst>
          </p:cNvPr>
          <p:cNvSpPr txBox="1"/>
          <p:nvPr/>
        </p:nvSpPr>
        <p:spPr>
          <a:xfrm>
            <a:off x="19465371" y="186502"/>
            <a:ext cx="1092992" cy="91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65" b="1" dirty="0"/>
              <a:t>B)</a:t>
            </a:r>
            <a:endParaRPr lang="en-CA" sz="5365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B49136-DEE8-432A-B524-B834C06A4830}"/>
              </a:ext>
            </a:extLst>
          </p:cNvPr>
          <p:cNvSpPr txBox="1"/>
          <p:nvPr/>
        </p:nvSpPr>
        <p:spPr>
          <a:xfrm>
            <a:off x="251242" y="16916400"/>
            <a:ext cx="1092992" cy="91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65" b="1" dirty="0"/>
              <a:t>C)</a:t>
            </a:r>
            <a:endParaRPr lang="en-CA" sz="5365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13057-4A10-54D1-F4B6-F16DE1DDE0AB}"/>
              </a:ext>
            </a:extLst>
          </p:cNvPr>
          <p:cNvSpPr txBox="1"/>
          <p:nvPr/>
        </p:nvSpPr>
        <p:spPr>
          <a:xfrm>
            <a:off x="19465371" y="16916400"/>
            <a:ext cx="1092992" cy="91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65" b="1" dirty="0"/>
              <a:t>D)</a:t>
            </a:r>
            <a:endParaRPr lang="en-CA" sz="5365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094D53-CDB3-4954-B75F-CFAB4C7B5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242" y="1237537"/>
            <a:ext cx="19188000" cy="14760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1DF415D-5F6C-4E26-B99B-D2263D7D3F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11867" y="1237537"/>
            <a:ext cx="14760000" cy="14760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2CC0928-151B-49F2-A47A-8ABF4694BC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011867" y="17834344"/>
            <a:ext cx="14760000" cy="14760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A6ADEA-A20C-4F25-B729-4EF38EDE63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23" y="17834344"/>
            <a:ext cx="19188000" cy="1476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7206</TotalTime>
  <Words>10</Words>
  <Application>Microsoft Office PowerPoint</Application>
  <PresentationFormat>Произвольный</PresentationFormat>
  <Paragraphs>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Dmitriy Dmit</cp:lastModifiedBy>
  <cp:revision>324</cp:revision>
  <dcterms:modified xsi:type="dcterms:W3CDTF">2023-09-03T16:44:08Z</dcterms:modified>
</cp:coreProperties>
</file>