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540314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5045571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23284159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739326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5" name="Footer Placeholder 4"/>
          <p:cNvSpPr>
            <a:spLocks noGrp="1"/>
          </p:cNvSpPr>
          <p:nvPr>
            <p:ph type="ftr" sz="quarter" idx="11"/>
          </p:nvPr>
        </p:nvSpPr>
        <p:spPr/>
        <p:txBody>
          <a:bodyPr/>
          <a:lstStyle/>
          <a:p>
            <a:pPr algn="l"/>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6730813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6577978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8" name="Footer Placeholder 7"/>
          <p:cNvSpPr>
            <a:spLocks noGrp="1"/>
          </p:cNvSpPr>
          <p:nvPr>
            <p:ph type="ftr" sz="quarter" idx="11"/>
          </p:nvPr>
        </p:nvSpPr>
        <p:spPr/>
        <p:txBody>
          <a:bodyPr/>
          <a:lstStyle/>
          <a:p>
            <a:pPr algn="l"/>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854945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4" name="Footer Placeholder 3"/>
          <p:cNvSpPr>
            <a:spLocks noGrp="1"/>
          </p:cNvSpPr>
          <p:nvPr>
            <p:ph type="ftr" sz="quarter" idx="11"/>
          </p:nvPr>
        </p:nvSpPr>
        <p:spPr/>
        <p:txBody>
          <a:bodyPr/>
          <a:lstStyle/>
          <a:p>
            <a:pPr algn="l"/>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2493251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3" name="Footer Placeholder 2"/>
          <p:cNvSpPr>
            <a:spLocks noGrp="1"/>
          </p:cNvSpPr>
          <p:nvPr>
            <p:ph type="ftr" sz="quarter" idx="11"/>
          </p:nvPr>
        </p:nvSpPr>
        <p:spPr/>
        <p:txBody>
          <a:bodyPr/>
          <a:lstStyle/>
          <a:p>
            <a:pPr algn="l"/>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14915519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3843231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E0C963C-C1DB-4AFD-9DDC-0691666BF49B}" type="datetime2">
              <a:rPr lang="en-US" smtClean="0"/>
              <a:pPr/>
              <a:t>Monday, March 3, 2025</a:t>
            </a:fld>
            <a:endParaRPr lang="en-US" cap="all" dirty="0"/>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3420236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AE0C963C-C1DB-4AFD-9DDC-0691666BF49B}" type="datetime2">
              <a:rPr lang="en-US" smtClean="0"/>
              <a:pPr/>
              <a:t>Monday, March 3, 2025</a:t>
            </a:fld>
            <a:endParaRPr lang="en-US" cap="al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pPr algn="l"/>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128039419"/>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948E7B-6DC1-226C-A0FD-CCD2EFF41EE4}"/>
              </a:ext>
            </a:extLst>
          </p:cNvPr>
          <p:cNvSpPr>
            <a:spLocks noGrp="1"/>
          </p:cNvSpPr>
          <p:nvPr>
            <p:ph type="ctrTitle"/>
          </p:nvPr>
        </p:nvSpPr>
        <p:spPr/>
        <p:txBody>
          <a:bodyPr/>
          <a:lstStyle/>
          <a:p>
            <a:r>
              <a:rPr lang="tr-TR" dirty="0"/>
              <a:t>CONTENT </a:t>
            </a:r>
            <a:r>
              <a:rPr lang="tr-TR" dirty="0" err="1"/>
              <a:t>vs</a:t>
            </a:r>
            <a:r>
              <a:rPr lang="tr-TR" dirty="0"/>
              <a:t> FUNCTION WORDS</a:t>
            </a:r>
          </a:p>
        </p:txBody>
      </p:sp>
      <p:sp>
        <p:nvSpPr>
          <p:cNvPr id="3" name="Alt Başlık 2">
            <a:extLst>
              <a:ext uri="{FF2B5EF4-FFF2-40B4-BE49-F238E27FC236}">
                <a16:creationId xmlns:a16="http://schemas.microsoft.com/office/drawing/2014/main" id="{BDBF7439-DCC8-518F-21BD-1D3A5971923A}"/>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225604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269263A-8E06-86C7-2ED4-09A2D30F2D2B}"/>
              </a:ext>
            </a:extLst>
          </p:cNvPr>
          <p:cNvSpPr>
            <a:spLocks noGrp="1"/>
          </p:cNvSpPr>
          <p:nvPr>
            <p:ph idx="4294967295"/>
          </p:nvPr>
        </p:nvSpPr>
        <p:spPr>
          <a:xfrm>
            <a:off x="171450" y="104775"/>
            <a:ext cx="11849100" cy="6572250"/>
          </a:xfrm>
        </p:spPr>
        <p:txBody>
          <a:bodyPr>
            <a:noAutofit/>
          </a:bodyPr>
          <a:lstStyle/>
          <a:p>
            <a:pPr marL="0" indent="0">
              <a:lnSpc>
                <a:spcPct val="150000"/>
              </a:lnSpc>
              <a:buNone/>
            </a:pPr>
            <a:r>
              <a:rPr lang="en-US" sz="1800" dirty="0"/>
              <a:t>In today’s fast-paced world, managing time effectively is one of the most important skills to master. With the increasing demands of work, education, and personal responsibilities, people often find themselves juggling multiple tasks at once. In such a fast-moving environment, balancing various aspects of life can be challenging but essential for maintaining productivity and overall well-being.</a:t>
            </a:r>
          </a:p>
          <a:p>
            <a:pPr marL="0" indent="0">
              <a:lnSpc>
                <a:spcPct val="150000"/>
              </a:lnSpc>
              <a:buNone/>
            </a:pPr>
            <a:r>
              <a:rPr lang="en-US" sz="1800" dirty="0"/>
              <a:t>Time management not only helps improve efficiency, but it also reduces stress and ensures that we have enough time for relaxation and personal growth. By setting clear goals and organizing tasks in order of priority, we can focus on what truly matters. One essential technique for effective time management is breaking down larger tasks into smaller, more manageable steps. This approach makes it easier to track progress and prevent feelings of being overwhelmed.</a:t>
            </a:r>
          </a:p>
          <a:p>
            <a:pPr marL="0" indent="0">
              <a:lnSpc>
                <a:spcPct val="150000"/>
              </a:lnSpc>
              <a:buNone/>
            </a:pPr>
            <a:r>
              <a:rPr lang="en-US" sz="1800" dirty="0"/>
              <a:t>Moreover, minimizing distractions is key to managing time effectively. In a world full of constant notifications and interruptions, finding ways to stay focused can dramatically improve the quality of work and help us meet deadlines. Whether it’s using tools to block distracting websites or setting specific periods of time for deep work, reducing distractions leads to more productive outcomes.</a:t>
            </a:r>
          </a:p>
          <a:p>
            <a:pPr marL="0" indent="0">
              <a:lnSpc>
                <a:spcPct val="150000"/>
              </a:lnSpc>
              <a:buNone/>
            </a:pPr>
            <a:r>
              <a:rPr lang="en-US" sz="1800" dirty="0"/>
              <a:t>Ultimately, mastering time management is an ongoing process that requires practice, discipline, and self-awareness. By consistently applying these techniques, we can achieve a healthier, more balanced lifestyle while achieving our personal and professional goals.</a:t>
            </a:r>
          </a:p>
        </p:txBody>
      </p:sp>
    </p:spTree>
    <p:extLst>
      <p:ext uri="{BB962C8B-B14F-4D97-AF65-F5344CB8AC3E}">
        <p14:creationId xmlns:p14="http://schemas.microsoft.com/office/powerpoint/2010/main" val="244457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4288675-9ECB-CE2F-8902-F9B0EED3EFD2}"/>
              </a:ext>
            </a:extLst>
          </p:cNvPr>
          <p:cNvSpPr txBox="1"/>
          <p:nvPr/>
        </p:nvSpPr>
        <p:spPr>
          <a:xfrm>
            <a:off x="495301" y="600075"/>
            <a:ext cx="1762124" cy="5909310"/>
          </a:xfrm>
          <a:prstGeom prst="rect">
            <a:avLst/>
          </a:prstGeom>
          <a:noFill/>
        </p:spPr>
        <p:txBody>
          <a:bodyPr wrap="square" rtlCol="0">
            <a:spAutoFit/>
          </a:bodyPr>
          <a:lstStyle/>
          <a:p>
            <a:r>
              <a:rPr lang="en-US" dirty="0"/>
              <a:t>Fast-paced</a:t>
            </a:r>
            <a:r>
              <a:rPr lang="tr-TR" dirty="0"/>
              <a:t> </a:t>
            </a:r>
          </a:p>
          <a:p>
            <a:r>
              <a:rPr lang="en-US" dirty="0"/>
              <a:t>World</a:t>
            </a:r>
          </a:p>
          <a:p>
            <a:r>
              <a:rPr lang="en-US" dirty="0"/>
              <a:t>Managing</a:t>
            </a:r>
          </a:p>
          <a:p>
            <a:r>
              <a:rPr lang="en-US" dirty="0"/>
              <a:t>Time</a:t>
            </a:r>
          </a:p>
          <a:p>
            <a:r>
              <a:rPr lang="en-US" dirty="0"/>
              <a:t>Effective</a:t>
            </a:r>
          </a:p>
          <a:p>
            <a:r>
              <a:rPr lang="en-US" dirty="0"/>
              <a:t>Skills</a:t>
            </a:r>
          </a:p>
          <a:p>
            <a:r>
              <a:rPr lang="en-US" dirty="0"/>
              <a:t>Master</a:t>
            </a:r>
          </a:p>
          <a:p>
            <a:r>
              <a:rPr lang="en-US" dirty="0"/>
              <a:t>Demands</a:t>
            </a:r>
          </a:p>
          <a:p>
            <a:r>
              <a:rPr lang="en-US" dirty="0"/>
              <a:t>Work</a:t>
            </a:r>
          </a:p>
          <a:p>
            <a:r>
              <a:rPr lang="en-US" dirty="0"/>
              <a:t>Education</a:t>
            </a:r>
          </a:p>
          <a:p>
            <a:r>
              <a:rPr lang="en-US" dirty="0"/>
              <a:t>Personal</a:t>
            </a:r>
          </a:p>
          <a:p>
            <a:r>
              <a:rPr lang="en-US" dirty="0"/>
              <a:t>Responsibilities</a:t>
            </a:r>
          </a:p>
          <a:p>
            <a:r>
              <a:rPr lang="en-US" dirty="0"/>
              <a:t>Tasks</a:t>
            </a:r>
          </a:p>
          <a:p>
            <a:r>
              <a:rPr lang="en-US" dirty="0"/>
              <a:t>Environment</a:t>
            </a:r>
          </a:p>
          <a:p>
            <a:r>
              <a:rPr lang="en-US" dirty="0"/>
              <a:t>Balancing</a:t>
            </a:r>
          </a:p>
          <a:p>
            <a:r>
              <a:rPr lang="en-US" dirty="0"/>
              <a:t>Aspects</a:t>
            </a:r>
          </a:p>
          <a:p>
            <a:r>
              <a:rPr lang="en-US" dirty="0"/>
              <a:t>Life</a:t>
            </a:r>
          </a:p>
          <a:p>
            <a:r>
              <a:rPr lang="en-US" dirty="0"/>
              <a:t>Challenging</a:t>
            </a:r>
          </a:p>
          <a:p>
            <a:r>
              <a:rPr lang="en-US" dirty="0"/>
              <a:t>Essential</a:t>
            </a:r>
          </a:p>
          <a:p>
            <a:r>
              <a:rPr lang="en-US" dirty="0"/>
              <a:t>Productivity</a:t>
            </a:r>
          </a:p>
          <a:p>
            <a:r>
              <a:rPr lang="en-US" dirty="0"/>
              <a:t>Well-being</a:t>
            </a:r>
          </a:p>
        </p:txBody>
      </p:sp>
      <p:sp>
        <p:nvSpPr>
          <p:cNvPr id="6" name="Metin kutusu 5">
            <a:extLst>
              <a:ext uri="{FF2B5EF4-FFF2-40B4-BE49-F238E27FC236}">
                <a16:creationId xmlns:a16="http://schemas.microsoft.com/office/drawing/2014/main" id="{4096F699-552B-1279-F30F-CB37E6026358}"/>
              </a:ext>
            </a:extLst>
          </p:cNvPr>
          <p:cNvSpPr txBox="1"/>
          <p:nvPr/>
        </p:nvSpPr>
        <p:spPr>
          <a:xfrm>
            <a:off x="2333626" y="600075"/>
            <a:ext cx="2038349" cy="6186309"/>
          </a:xfrm>
          <a:prstGeom prst="rect">
            <a:avLst/>
          </a:prstGeom>
          <a:noFill/>
        </p:spPr>
        <p:txBody>
          <a:bodyPr wrap="square" rtlCol="0">
            <a:spAutoFit/>
          </a:bodyPr>
          <a:lstStyle/>
          <a:p>
            <a:r>
              <a:rPr lang="en-US" dirty="0"/>
              <a:t>Time management</a:t>
            </a:r>
          </a:p>
          <a:p>
            <a:r>
              <a:rPr lang="en-US" dirty="0"/>
              <a:t>Efficiency</a:t>
            </a:r>
          </a:p>
          <a:p>
            <a:r>
              <a:rPr lang="en-US" dirty="0"/>
              <a:t>Stress</a:t>
            </a:r>
          </a:p>
          <a:p>
            <a:r>
              <a:rPr lang="en-US" dirty="0"/>
              <a:t>Relaxation</a:t>
            </a:r>
          </a:p>
          <a:p>
            <a:r>
              <a:rPr lang="en-US" dirty="0"/>
              <a:t>Personal growth</a:t>
            </a:r>
          </a:p>
          <a:p>
            <a:r>
              <a:rPr lang="en-US" dirty="0"/>
              <a:t>Goals</a:t>
            </a:r>
          </a:p>
          <a:p>
            <a:r>
              <a:rPr lang="en-US" dirty="0"/>
              <a:t>Organizing</a:t>
            </a:r>
          </a:p>
          <a:p>
            <a:r>
              <a:rPr lang="en-US" dirty="0"/>
              <a:t>Priority</a:t>
            </a:r>
          </a:p>
          <a:p>
            <a:r>
              <a:rPr lang="en-US" dirty="0"/>
              <a:t>Focus</a:t>
            </a:r>
          </a:p>
          <a:p>
            <a:r>
              <a:rPr lang="en-US" dirty="0"/>
              <a:t>Technique</a:t>
            </a:r>
          </a:p>
          <a:p>
            <a:r>
              <a:rPr lang="en-US" dirty="0"/>
              <a:t>Breaking down</a:t>
            </a:r>
          </a:p>
          <a:p>
            <a:r>
              <a:rPr lang="en-US" dirty="0"/>
              <a:t>Larger tasks</a:t>
            </a:r>
          </a:p>
          <a:p>
            <a:r>
              <a:rPr lang="en-US" dirty="0"/>
              <a:t>Steps</a:t>
            </a:r>
          </a:p>
          <a:p>
            <a:r>
              <a:rPr lang="en-US" dirty="0"/>
              <a:t>Progress</a:t>
            </a:r>
          </a:p>
          <a:p>
            <a:r>
              <a:rPr lang="en-US" dirty="0"/>
              <a:t>Overwhelmed</a:t>
            </a:r>
          </a:p>
          <a:p>
            <a:r>
              <a:rPr lang="en-US" dirty="0"/>
              <a:t>Distractions</a:t>
            </a:r>
          </a:p>
          <a:p>
            <a:r>
              <a:rPr lang="en-US" dirty="0"/>
              <a:t>Notifications</a:t>
            </a:r>
          </a:p>
          <a:p>
            <a:r>
              <a:rPr lang="en-US" dirty="0"/>
              <a:t>Interruptions</a:t>
            </a:r>
          </a:p>
          <a:p>
            <a:r>
              <a:rPr lang="en-US" dirty="0"/>
              <a:t>Work</a:t>
            </a:r>
          </a:p>
          <a:p>
            <a:r>
              <a:rPr lang="en-US" dirty="0"/>
              <a:t>Deadlines</a:t>
            </a:r>
          </a:p>
          <a:p>
            <a:r>
              <a:rPr lang="en-US" dirty="0"/>
              <a:t>Tools</a:t>
            </a:r>
          </a:p>
          <a:p>
            <a:endParaRPr lang="tr-TR" dirty="0"/>
          </a:p>
        </p:txBody>
      </p:sp>
      <p:sp>
        <p:nvSpPr>
          <p:cNvPr id="7" name="Metin kutusu 6">
            <a:extLst>
              <a:ext uri="{FF2B5EF4-FFF2-40B4-BE49-F238E27FC236}">
                <a16:creationId xmlns:a16="http://schemas.microsoft.com/office/drawing/2014/main" id="{5F455014-0AEB-770C-ED6C-56D092762A9A}"/>
              </a:ext>
            </a:extLst>
          </p:cNvPr>
          <p:cNvSpPr txBox="1"/>
          <p:nvPr/>
        </p:nvSpPr>
        <p:spPr>
          <a:xfrm>
            <a:off x="4374357" y="600075"/>
            <a:ext cx="2097882" cy="5909310"/>
          </a:xfrm>
          <a:prstGeom prst="rect">
            <a:avLst/>
          </a:prstGeom>
          <a:noFill/>
        </p:spPr>
        <p:txBody>
          <a:bodyPr wrap="square" rtlCol="0">
            <a:spAutoFit/>
          </a:bodyPr>
          <a:lstStyle/>
          <a:p>
            <a:r>
              <a:rPr lang="en-US" dirty="0"/>
              <a:t>Websites</a:t>
            </a:r>
          </a:p>
          <a:p>
            <a:r>
              <a:rPr lang="en-US" dirty="0"/>
              <a:t>Deep work</a:t>
            </a:r>
          </a:p>
          <a:p>
            <a:r>
              <a:rPr lang="en-US" dirty="0"/>
              <a:t>Reducing</a:t>
            </a:r>
          </a:p>
          <a:p>
            <a:r>
              <a:rPr lang="en-US" dirty="0"/>
              <a:t>Outcomes</a:t>
            </a:r>
          </a:p>
          <a:p>
            <a:r>
              <a:rPr lang="en-US" dirty="0"/>
              <a:t>Process</a:t>
            </a:r>
          </a:p>
          <a:p>
            <a:r>
              <a:rPr lang="en-US" dirty="0"/>
              <a:t>Practice</a:t>
            </a:r>
          </a:p>
          <a:p>
            <a:r>
              <a:rPr lang="en-US" dirty="0"/>
              <a:t>Discipline</a:t>
            </a:r>
          </a:p>
          <a:p>
            <a:r>
              <a:rPr lang="en-US" dirty="0"/>
              <a:t>Self-awareness</a:t>
            </a:r>
          </a:p>
          <a:p>
            <a:r>
              <a:rPr lang="en-US" dirty="0"/>
              <a:t>Applying</a:t>
            </a:r>
          </a:p>
          <a:p>
            <a:r>
              <a:rPr lang="en-US" dirty="0"/>
              <a:t>Balanced lifestyle</a:t>
            </a:r>
          </a:p>
          <a:p>
            <a:r>
              <a:rPr lang="en-US" dirty="0"/>
              <a:t>Achieving</a:t>
            </a:r>
          </a:p>
          <a:p>
            <a:r>
              <a:rPr lang="en-US" dirty="0"/>
              <a:t>Professional goals</a:t>
            </a:r>
            <a:endParaRPr lang="tr-TR" dirty="0"/>
          </a:p>
          <a:p>
            <a:r>
              <a:rPr lang="en-US" dirty="0"/>
              <a:t>Today’s</a:t>
            </a:r>
            <a:endParaRPr lang="tr-TR" dirty="0"/>
          </a:p>
          <a:p>
            <a:r>
              <a:rPr lang="en-US" dirty="0"/>
              <a:t>Increasing</a:t>
            </a:r>
            <a:endParaRPr lang="tr-TR" dirty="0"/>
          </a:p>
          <a:p>
            <a:r>
              <a:rPr lang="en-US" dirty="0"/>
              <a:t>People</a:t>
            </a:r>
          </a:p>
          <a:p>
            <a:r>
              <a:rPr lang="en-US" dirty="0"/>
              <a:t>Find</a:t>
            </a:r>
            <a:endParaRPr lang="tr-TR" dirty="0"/>
          </a:p>
          <a:p>
            <a:r>
              <a:rPr lang="en-US" dirty="0"/>
              <a:t>Helps</a:t>
            </a:r>
            <a:endParaRPr lang="tr-TR" dirty="0"/>
          </a:p>
          <a:p>
            <a:r>
              <a:rPr lang="en-US" dirty="0"/>
              <a:t>Reduces</a:t>
            </a:r>
            <a:endParaRPr lang="tr-TR" dirty="0"/>
          </a:p>
          <a:p>
            <a:r>
              <a:rPr lang="en-US" dirty="0"/>
              <a:t>Enough</a:t>
            </a:r>
            <a:endParaRPr lang="tr-TR" dirty="0"/>
          </a:p>
          <a:p>
            <a:r>
              <a:rPr lang="en-US" dirty="0"/>
              <a:t>Time</a:t>
            </a:r>
            <a:endParaRPr lang="tr-TR" dirty="0"/>
          </a:p>
          <a:p>
            <a:r>
              <a:rPr lang="en-US" dirty="0"/>
              <a:t>Setting</a:t>
            </a:r>
          </a:p>
        </p:txBody>
      </p:sp>
      <p:sp>
        <p:nvSpPr>
          <p:cNvPr id="9" name="Metin kutusu 8">
            <a:extLst>
              <a:ext uri="{FF2B5EF4-FFF2-40B4-BE49-F238E27FC236}">
                <a16:creationId xmlns:a16="http://schemas.microsoft.com/office/drawing/2014/main" id="{9BE6B26B-8145-71D5-E925-9B28F8222A49}"/>
              </a:ext>
            </a:extLst>
          </p:cNvPr>
          <p:cNvSpPr txBox="1"/>
          <p:nvPr/>
        </p:nvSpPr>
        <p:spPr>
          <a:xfrm>
            <a:off x="495302" y="138410"/>
            <a:ext cx="2476500" cy="461665"/>
          </a:xfrm>
          <a:prstGeom prst="rect">
            <a:avLst/>
          </a:prstGeom>
          <a:noFill/>
        </p:spPr>
        <p:txBody>
          <a:bodyPr wrap="square" rtlCol="0">
            <a:spAutoFit/>
          </a:bodyPr>
          <a:lstStyle/>
          <a:p>
            <a:r>
              <a:rPr lang="tr-TR" sz="2400" dirty="0"/>
              <a:t>Content </a:t>
            </a:r>
            <a:r>
              <a:rPr lang="tr-TR" sz="2400" dirty="0" err="1"/>
              <a:t>Words</a:t>
            </a:r>
            <a:r>
              <a:rPr lang="tr-TR" sz="2400" dirty="0"/>
              <a:t>:</a:t>
            </a:r>
          </a:p>
        </p:txBody>
      </p:sp>
      <p:sp>
        <p:nvSpPr>
          <p:cNvPr id="10" name="Metin kutusu 9">
            <a:extLst>
              <a:ext uri="{FF2B5EF4-FFF2-40B4-BE49-F238E27FC236}">
                <a16:creationId xmlns:a16="http://schemas.microsoft.com/office/drawing/2014/main" id="{D8EF9132-671F-069C-6BBD-602CE14D29A4}"/>
              </a:ext>
            </a:extLst>
          </p:cNvPr>
          <p:cNvSpPr txBox="1"/>
          <p:nvPr/>
        </p:nvSpPr>
        <p:spPr>
          <a:xfrm>
            <a:off x="8362955" y="117783"/>
            <a:ext cx="2476500" cy="461665"/>
          </a:xfrm>
          <a:prstGeom prst="rect">
            <a:avLst/>
          </a:prstGeom>
          <a:noFill/>
        </p:spPr>
        <p:txBody>
          <a:bodyPr wrap="square" rtlCol="0">
            <a:spAutoFit/>
          </a:bodyPr>
          <a:lstStyle/>
          <a:p>
            <a:r>
              <a:rPr lang="tr-TR" sz="2400" dirty="0" err="1"/>
              <a:t>Function</a:t>
            </a:r>
            <a:r>
              <a:rPr lang="tr-TR" sz="2400" dirty="0"/>
              <a:t> </a:t>
            </a:r>
            <a:r>
              <a:rPr lang="tr-TR" sz="2400" dirty="0" err="1"/>
              <a:t>Words</a:t>
            </a:r>
            <a:r>
              <a:rPr lang="tr-TR" sz="2400" dirty="0"/>
              <a:t>:</a:t>
            </a:r>
          </a:p>
        </p:txBody>
      </p:sp>
      <p:sp>
        <p:nvSpPr>
          <p:cNvPr id="11" name="Metin kutusu 10">
            <a:extLst>
              <a:ext uri="{FF2B5EF4-FFF2-40B4-BE49-F238E27FC236}">
                <a16:creationId xmlns:a16="http://schemas.microsoft.com/office/drawing/2014/main" id="{68D0F1AB-9CFC-0D48-62B7-819B19E72564}"/>
              </a:ext>
            </a:extLst>
          </p:cNvPr>
          <p:cNvSpPr txBox="1"/>
          <p:nvPr/>
        </p:nvSpPr>
        <p:spPr>
          <a:xfrm>
            <a:off x="9727410" y="600074"/>
            <a:ext cx="1400173" cy="3970318"/>
          </a:xfrm>
          <a:prstGeom prst="rect">
            <a:avLst/>
          </a:prstGeom>
          <a:noFill/>
        </p:spPr>
        <p:txBody>
          <a:bodyPr wrap="square" rtlCol="0">
            <a:spAutoFit/>
          </a:bodyPr>
          <a:lstStyle/>
          <a:p>
            <a:r>
              <a:rPr lang="en-US" dirty="0"/>
              <a:t>The</a:t>
            </a:r>
          </a:p>
          <a:p>
            <a:r>
              <a:rPr lang="en-US" dirty="0"/>
              <a:t>Most</a:t>
            </a:r>
          </a:p>
          <a:p>
            <a:r>
              <a:rPr lang="en-US" dirty="0"/>
              <a:t>To</a:t>
            </a:r>
          </a:p>
          <a:p>
            <a:r>
              <a:rPr lang="en-US" dirty="0"/>
              <a:t>Is</a:t>
            </a:r>
          </a:p>
          <a:p>
            <a:r>
              <a:rPr lang="en-US" dirty="0"/>
              <a:t>And</a:t>
            </a:r>
          </a:p>
          <a:p>
            <a:r>
              <a:rPr lang="en-US" dirty="0"/>
              <a:t>With</a:t>
            </a:r>
          </a:p>
          <a:p>
            <a:r>
              <a:rPr lang="en-US" dirty="0"/>
              <a:t>Often</a:t>
            </a:r>
          </a:p>
          <a:p>
            <a:r>
              <a:rPr lang="en-US" dirty="0"/>
              <a:t>Themselves</a:t>
            </a:r>
          </a:p>
          <a:p>
            <a:r>
              <a:rPr lang="en-US" dirty="0"/>
              <a:t>At</a:t>
            </a:r>
          </a:p>
          <a:p>
            <a:r>
              <a:rPr lang="en-US" dirty="0"/>
              <a:t>Once</a:t>
            </a:r>
          </a:p>
          <a:p>
            <a:r>
              <a:rPr lang="en-US" dirty="0"/>
              <a:t>Such</a:t>
            </a:r>
          </a:p>
          <a:p>
            <a:r>
              <a:rPr lang="en-US" dirty="0"/>
              <a:t>A</a:t>
            </a:r>
          </a:p>
          <a:p>
            <a:r>
              <a:rPr lang="en-US" dirty="0"/>
              <a:t>But</a:t>
            </a:r>
          </a:p>
          <a:p>
            <a:r>
              <a:rPr lang="en-US" dirty="0"/>
              <a:t>For</a:t>
            </a:r>
          </a:p>
        </p:txBody>
      </p:sp>
      <p:sp>
        <p:nvSpPr>
          <p:cNvPr id="12" name="Metin kutusu 11">
            <a:extLst>
              <a:ext uri="{FF2B5EF4-FFF2-40B4-BE49-F238E27FC236}">
                <a16:creationId xmlns:a16="http://schemas.microsoft.com/office/drawing/2014/main" id="{F31E0EF9-0066-6C73-E0D8-7310482612F6}"/>
              </a:ext>
            </a:extLst>
          </p:cNvPr>
          <p:cNvSpPr txBox="1"/>
          <p:nvPr/>
        </p:nvSpPr>
        <p:spPr>
          <a:xfrm>
            <a:off x="8408201" y="600074"/>
            <a:ext cx="1193004" cy="5909310"/>
          </a:xfrm>
          <a:prstGeom prst="rect">
            <a:avLst/>
          </a:prstGeom>
          <a:noFill/>
        </p:spPr>
        <p:txBody>
          <a:bodyPr wrap="square" rtlCol="0">
            <a:spAutoFit/>
          </a:bodyPr>
          <a:lstStyle/>
          <a:p>
            <a:r>
              <a:rPr lang="en-US" dirty="0"/>
              <a:t>Not</a:t>
            </a:r>
          </a:p>
          <a:p>
            <a:r>
              <a:rPr lang="en-US" dirty="0"/>
              <a:t>Only</a:t>
            </a:r>
          </a:p>
          <a:p>
            <a:r>
              <a:rPr lang="en-US" dirty="0"/>
              <a:t>It</a:t>
            </a:r>
          </a:p>
          <a:p>
            <a:r>
              <a:rPr lang="en-US" dirty="0"/>
              <a:t>Also</a:t>
            </a:r>
          </a:p>
          <a:p>
            <a:r>
              <a:rPr lang="en-US" dirty="0"/>
              <a:t>That</a:t>
            </a:r>
          </a:p>
          <a:p>
            <a:r>
              <a:rPr lang="en-US" dirty="0"/>
              <a:t>Have</a:t>
            </a:r>
          </a:p>
          <a:p>
            <a:r>
              <a:rPr lang="en-US" dirty="0"/>
              <a:t>By</a:t>
            </a:r>
          </a:p>
          <a:p>
            <a:r>
              <a:rPr lang="en-US" dirty="0"/>
              <a:t>In</a:t>
            </a:r>
          </a:p>
          <a:p>
            <a:r>
              <a:rPr lang="en-US" dirty="0"/>
              <a:t>Order</a:t>
            </a:r>
          </a:p>
          <a:p>
            <a:r>
              <a:rPr lang="en-US" dirty="0"/>
              <a:t>What</a:t>
            </a:r>
          </a:p>
          <a:p>
            <a:r>
              <a:rPr lang="en-US" dirty="0"/>
              <a:t>Moreover</a:t>
            </a:r>
          </a:p>
          <a:p>
            <a:r>
              <a:rPr lang="en-US" dirty="0"/>
              <a:t>Can</a:t>
            </a:r>
          </a:p>
          <a:p>
            <a:r>
              <a:rPr lang="en-US" dirty="0"/>
              <a:t>Whether</a:t>
            </a:r>
          </a:p>
          <a:p>
            <a:r>
              <a:rPr lang="en-US" dirty="0"/>
              <a:t>It’s</a:t>
            </a:r>
          </a:p>
          <a:p>
            <a:r>
              <a:rPr lang="en-US" dirty="0"/>
              <a:t>Or</a:t>
            </a:r>
          </a:p>
          <a:p>
            <a:r>
              <a:rPr lang="en-US" dirty="0"/>
              <a:t>An</a:t>
            </a:r>
          </a:p>
          <a:p>
            <a:r>
              <a:rPr lang="en-US" dirty="0"/>
              <a:t>We</a:t>
            </a:r>
          </a:p>
          <a:p>
            <a:r>
              <a:rPr lang="en-US" dirty="0"/>
              <a:t>While</a:t>
            </a:r>
            <a:endParaRPr lang="tr-TR" dirty="0"/>
          </a:p>
          <a:p>
            <a:r>
              <a:rPr lang="en-US" dirty="0"/>
              <a:t>In</a:t>
            </a:r>
          </a:p>
          <a:p>
            <a:r>
              <a:rPr lang="en-US" dirty="0"/>
              <a:t>One</a:t>
            </a:r>
          </a:p>
          <a:p>
            <a:r>
              <a:rPr lang="en-US" dirty="0"/>
              <a:t>Of</a:t>
            </a:r>
            <a:endParaRPr lang="tr-TR" dirty="0"/>
          </a:p>
        </p:txBody>
      </p:sp>
      <p:sp>
        <p:nvSpPr>
          <p:cNvPr id="14" name="Metin kutusu 13">
            <a:extLst>
              <a:ext uri="{FF2B5EF4-FFF2-40B4-BE49-F238E27FC236}">
                <a16:creationId xmlns:a16="http://schemas.microsoft.com/office/drawing/2014/main" id="{963003F1-273E-7C29-227B-CF8409079544}"/>
              </a:ext>
            </a:extLst>
          </p:cNvPr>
          <p:cNvSpPr txBox="1"/>
          <p:nvPr/>
        </p:nvSpPr>
        <p:spPr>
          <a:xfrm>
            <a:off x="6307937" y="600074"/>
            <a:ext cx="1523999" cy="4247317"/>
          </a:xfrm>
          <a:prstGeom prst="rect">
            <a:avLst/>
          </a:prstGeom>
          <a:noFill/>
        </p:spPr>
        <p:txBody>
          <a:bodyPr wrap="square" rtlCol="0">
            <a:spAutoFit/>
          </a:bodyPr>
          <a:lstStyle/>
          <a:p>
            <a:r>
              <a:rPr lang="en-US" dirty="0"/>
              <a:t>Clear</a:t>
            </a:r>
            <a:endParaRPr lang="tr-TR" dirty="0"/>
          </a:p>
          <a:p>
            <a:r>
              <a:rPr lang="en-US" dirty="0"/>
              <a:t>Truly</a:t>
            </a:r>
          </a:p>
          <a:p>
            <a:r>
              <a:rPr lang="en-US" dirty="0"/>
              <a:t>Matters</a:t>
            </a:r>
          </a:p>
          <a:p>
            <a:r>
              <a:rPr lang="en-US" dirty="0"/>
              <a:t>Key</a:t>
            </a:r>
          </a:p>
          <a:p>
            <a:r>
              <a:rPr lang="en-US" dirty="0"/>
              <a:t>Dramatically</a:t>
            </a:r>
            <a:endParaRPr lang="tr-TR" dirty="0"/>
          </a:p>
          <a:p>
            <a:r>
              <a:rPr lang="en-US" dirty="0"/>
              <a:t>Using</a:t>
            </a:r>
          </a:p>
          <a:p>
            <a:r>
              <a:rPr lang="en-US" dirty="0"/>
              <a:t>Block</a:t>
            </a:r>
          </a:p>
          <a:p>
            <a:r>
              <a:rPr lang="en-US" dirty="0"/>
              <a:t>Specific</a:t>
            </a:r>
          </a:p>
          <a:p>
            <a:r>
              <a:rPr lang="en-US" dirty="0"/>
              <a:t>Periods</a:t>
            </a:r>
          </a:p>
          <a:p>
            <a:r>
              <a:rPr lang="en-US" dirty="0"/>
              <a:t>Leads</a:t>
            </a:r>
          </a:p>
          <a:p>
            <a:r>
              <a:rPr lang="en-US" dirty="0"/>
              <a:t>Ultimately</a:t>
            </a:r>
          </a:p>
          <a:p>
            <a:r>
              <a:rPr lang="en-US" dirty="0"/>
              <a:t>Ongoing</a:t>
            </a:r>
          </a:p>
          <a:p>
            <a:r>
              <a:rPr lang="en-US" dirty="0"/>
              <a:t>Requires</a:t>
            </a:r>
          </a:p>
          <a:p>
            <a:r>
              <a:rPr lang="en-US" dirty="0"/>
              <a:t>Consistently</a:t>
            </a:r>
          </a:p>
          <a:p>
            <a:endParaRPr lang="en-US" dirty="0"/>
          </a:p>
        </p:txBody>
      </p:sp>
      <p:sp>
        <p:nvSpPr>
          <p:cNvPr id="15" name="Metin kutusu 14">
            <a:extLst>
              <a:ext uri="{FF2B5EF4-FFF2-40B4-BE49-F238E27FC236}">
                <a16:creationId xmlns:a16="http://schemas.microsoft.com/office/drawing/2014/main" id="{C10F6182-BEBB-FA12-144C-4A20FE7C1426}"/>
              </a:ext>
            </a:extLst>
          </p:cNvPr>
          <p:cNvSpPr txBox="1"/>
          <p:nvPr/>
        </p:nvSpPr>
        <p:spPr>
          <a:xfrm>
            <a:off x="7820027" y="58846"/>
            <a:ext cx="261941" cy="6740307"/>
          </a:xfrm>
          <a:prstGeom prst="rect">
            <a:avLst/>
          </a:prstGeom>
          <a:noFill/>
        </p:spPr>
        <p:txBody>
          <a:bodyPr wrap="square" rtlCol="0">
            <a:spAutoFit/>
          </a:bodyPr>
          <a:lstStyle/>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a:p>
            <a:r>
              <a:rPr lang="tr-TR" dirty="0"/>
              <a:t>|</a:t>
            </a:r>
          </a:p>
        </p:txBody>
      </p:sp>
    </p:spTree>
    <p:extLst>
      <p:ext uri="{BB962C8B-B14F-4D97-AF65-F5344CB8AC3E}">
        <p14:creationId xmlns:p14="http://schemas.microsoft.com/office/powerpoint/2010/main" val="402259577"/>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eması">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403</Words>
  <Application>Microsoft Office PowerPoint</Application>
  <PresentationFormat>Geniş ekran</PresentationFormat>
  <Paragraphs>143</Paragraphs>
  <Slides>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vt:i4>
      </vt:variant>
    </vt:vector>
  </HeadingPairs>
  <TitlesOfParts>
    <vt:vector size="7" baseType="lpstr">
      <vt:lpstr>Aptos</vt:lpstr>
      <vt:lpstr>Aptos Display</vt:lpstr>
      <vt:lpstr>Arial</vt:lpstr>
      <vt:lpstr>Office Theme</vt:lpstr>
      <vt:lpstr>CONTENT vs FUNCTION WORDS</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SINAN GOLCUK</dc:creator>
  <cp:lastModifiedBy>SINAN GOLCUK</cp:lastModifiedBy>
  <cp:revision>1</cp:revision>
  <dcterms:created xsi:type="dcterms:W3CDTF">2025-03-03T14:59:53Z</dcterms:created>
  <dcterms:modified xsi:type="dcterms:W3CDTF">2025-03-03T16:52:39Z</dcterms:modified>
</cp:coreProperties>
</file>