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660"/>
  </p:normalViewPr>
  <p:slideViewPr>
    <p:cSldViewPr showGuides="1">
      <p:cViewPr>
        <p:scale>
          <a:sx n="75" d="100"/>
          <a:sy n="75" d="100"/>
        </p:scale>
        <p:origin x="-1248" y="-72"/>
      </p:cViewPr>
      <p:guideLst>
        <p:guide orient="horz" pos="4065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F33C3-649F-4925-853D-6445BDAC527F}" type="datetimeFigureOut">
              <a:rPr lang="hr-HR" smtClean="0"/>
              <a:t>30.5.2013.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9AB7-7751-4C84-82C7-A32704A1310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222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1804E-0AF2-4B76-B673-DC59B250FD17}" type="datetimeFigureOut">
              <a:rPr lang="hr-HR" smtClean="0"/>
              <a:t>30.5.2013.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A908-C954-476B-8322-3857564468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35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A908-C954-476B-8322-3857564468F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71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3284984"/>
            <a:ext cx="7773987" cy="864096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344816" cy="115212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745200"/>
            <a:ext cx="3240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hr-HR" sz="1600" b="1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We Power Your Mobile World</a:t>
            </a:r>
            <a:endParaRPr lang="hr-HR" sz="1600" b="1" i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3568" y="6297486"/>
            <a:ext cx="7992120" cy="26184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hr-HR" sz="1000" b="1" i="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www.infobip.com</a:t>
            </a:r>
            <a:endParaRPr lang="hr-HR" sz="1000" b="1" i="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938448"/>
            <a:ext cx="576064" cy="802920"/>
          </a:xfrm>
          <a:prstGeom prst="rect">
            <a:avLst/>
          </a:prstGeom>
        </p:spPr>
      </p:pic>
      <p:pic>
        <p:nvPicPr>
          <p:cNvPr id="1026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0306"/>
            <a:ext cx="190817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ibilic\Desktop\INFOBIP\Identity\Mobey Forum\Mobey Forum logo_large.bmp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08" y="6053568"/>
            <a:ext cx="942070" cy="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Marketing\Logo Identity\MMA\MMA_member-smal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95" y="6021288"/>
            <a:ext cx="1012861" cy="53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0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742D-46B9-4CE7-B3BF-BC5CD1844D05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2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3B99-0E6C-4BA4-9828-F937314CD632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2B78-ADC7-49D6-AF9C-5C4045806AE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2050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1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889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EE26-6BA4-4B3A-A7B6-362E660D664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32656"/>
            <a:ext cx="1553113" cy="72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7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8E7A-D804-4D7A-AB9A-39E9326A65F1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9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92-AEB0-4720-92B0-7F269C229370}" type="datetime6">
              <a:rPr lang="en-US" smtClean="0"/>
              <a:t>May 13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12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1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201F-FFB2-4992-9744-E2A928532466}" type="datetime6">
              <a:rPr lang="en-US" smtClean="0"/>
              <a:t>May 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8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BAF4-EC62-4C7C-A853-B153B4F62B19}" type="datetime6">
              <a:rPr lang="en-US" smtClean="0"/>
              <a:t>May 13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6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68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3008313" cy="576064"/>
          </a:xfrm>
        </p:spPr>
        <p:txBody>
          <a:bodyPr anchor="b"/>
          <a:lstStyle>
            <a:lvl1pPr algn="l">
              <a:defRPr sz="2000" b="1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E482-0270-4208-9913-4C4AA779957C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E9F6-7D3B-4465-A8B1-AC36D9DE61B4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8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62750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366"/>
            <a:ext cx="2133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1324AA-7BBE-4B3E-ADBA-D720ED667867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366"/>
            <a:ext cx="2895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1">
                <a:solidFill>
                  <a:srgbClr val="FF6600"/>
                </a:solidFill>
              </a:defRPr>
            </a:lvl1pPr>
          </a:lstStyle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366"/>
            <a:ext cx="2133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5141CAA-7100-4004-9105-BC2A5AD755D1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77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9138" indent="-363538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84250" indent="-265113" algn="l" defTabSz="987425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52538" indent="-265113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27175" indent="-271463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Infobip</a:t>
            </a:r>
            <a:r>
              <a:rPr lang="en-US" dirty="0" smtClean="0"/>
              <a:t> CMS 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600" dirty="0" smtClean="0"/>
              <a:t>Subtitle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275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Problem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27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Tehnologije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11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</a:t>
            </a:r>
            <a:r>
              <a:rPr lang="sr-Latn-RS" sz="6000" dirty="0" smtClean="0"/>
              <a:t>šenje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28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21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06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2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28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Infobi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548DD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AC08F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52c5838-1c5b-486e-a0d4-6eb6baf9a701">VAFDPYZPPNN5-106-1</_dlc_DocId>
    <_dlc_DocIdUrl xmlns="c52c5838-1c5b-486e-a0d4-6eb6baf9a701">
      <Url>https://sp.infobip.com/Departments/marketing/Public/_layouts/DocIdRedir.aspx?ID=VAFDPYZPPNN5-106-1</Url>
      <Description>VAFDPYZPPNN5-106-1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4E5246456344499B20045674CBBA1A" ma:contentTypeVersion="0" ma:contentTypeDescription="Create a new document." ma:contentTypeScope="" ma:versionID="b1b7d683e4b47c253e4b3119610633bc">
  <xsd:schema xmlns:xsd="http://www.w3.org/2001/XMLSchema" xmlns:xs="http://www.w3.org/2001/XMLSchema" xmlns:p="http://schemas.microsoft.com/office/2006/metadata/properties" xmlns:ns2="c52c5838-1c5b-486e-a0d4-6eb6baf9a701" targetNamespace="http://schemas.microsoft.com/office/2006/metadata/properties" ma:root="true" ma:fieldsID="2b1c2011dc4b460caff411ef83b3f3fd" ns2:_="">
    <xsd:import namespace="c52c5838-1c5b-486e-a0d4-6eb6baf9a7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2c5838-1c5b-486e-a0d4-6eb6baf9a7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DDCED7-3EB7-46AE-8E0F-260013883F0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B33FD8B-4942-4755-9669-70BCCBC48F91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c52c5838-1c5b-486e-a0d4-6eb6baf9a70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D7C8267-81AF-4271-82CB-55726BE669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956724B-CB29-466A-A3F0-4F5CAC0E29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2c5838-1c5b-486e-a0d4-6eb6baf9a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1486</TotalTime>
  <Words>43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Presentation</vt:lpstr>
      <vt:lpstr>Infobip CMS </vt:lpstr>
      <vt:lpstr>Problem</vt:lpstr>
      <vt:lpstr>Tehnologije</vt:lpstr>
      <vt:lpstr>Rešenje</vt:lpstr>
      <vt:lpstr>PowerPoint Presentation</vt:lpstr>
      <vt:lpstr>PowerPoint Presentation</vt:lpstr>
      <vt:lpstr>PowerPoint Presentation</vt:lpstr>
      <vt:lpstr>PowerPoint Presentation</vt:lpstr>
    </vt:vector>
  </TitlesOfParts>
  <Company>Infobip d.o.o.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Darko Blažok-Broz</dc:creator>
  <cp:lastModifiedBy>Predrag Milutinovic</cp:lastModifiedBy>
  <cp:revision>51</cp:revision>
  <dcterms:created xsi:type="dcterms:W3CDTF">2011-05-24T09:53:36Z</dcterms:created>
  <dcterms:modified xsi:type="dcterms:W3CDTF">2013-05-30T18:38:16Z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0x010100364E5246456344499B20045674CBBA1A</vt:lpwstr>
  </property>
  <property fmtid="{D5CDD505-2E9C-101B-9397-08002B2CF9AE}" pid="3" name="_dlc_DocIdItemGuid">
    <vt:lpwstr>b9b80767-cf80-41c5-9bb8-715696b25c09</vt:lpwstr>
  </property>
</Properties>
</file>