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58" r:id="rId8"/>
    <p:sldId id="259" r:id="rId9"/>
    <p:sldId id="261" r:id="rId10"/>
    <p:sldId id="262" r:id="rId11"/>
    <p:sldId id="264" r:id="rId12"/>
    <p:sldId id="267" r:id="rId13"/>
    <p:sldId id="263" r:id="rId14"/>
    <p:sldId id="265" r:id="rId15"/>
    <p:sldId id="266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2662" autoAdjust="0"/>
  </p:normalViewPr>
  <p:slideViewPr>
    <p:cSldViewPr showGuides="1">
      <p:cViewPr>
        <p:scale>
          <a:sx n="75" d="100"/>
          <a:sy n="75" d="100"/>
        </p:scale>
        <p:origin x="-1722" y="-558"/>
      </p:cViewPr>
      <p:guideLst>
        <p:guide orient="horz" pos="4065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33C3-649F-4925-853D-6445BDAC527F}" type="datetimeFigureOut">
              <a:rPr lang="hr-HR" smtClean="0"/>
              <a:t>31.5.2013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9AB7-7751-4C84-82C7-A32704A1310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22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04E-0AF2-4B76-B673-DC59B250FD17}" type="datetimeFigureOut">
              <a:rPr lang="hr-HR" smtClean="0"/>
              <a:t>31.5.2013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A908-C954-476B-8322-3857564468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3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71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3284984"/>
            <a:ext cx="7773987" cy="864096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344816" cy="11521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745200"/>
            <a:ext cx="3240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hr-HR" sz="1600" b="1" i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We Power Your Mobile World</a:t>
            </a:r>
            <a:endParaRPr lang="hr-HR" sz="1600" b="1" i="1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297486"/>
            <a:ext cx="7992120" cy="2618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hr-HR" sz="1000" b="1" i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www.infobip.com</a:t>
            </a:r>
            <a:endParaRPr lang="hr-HR" sz="1000" b="1" i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38448"/>
            <a:ext cx="576064" cy="802920"/>
          </a:xfrm>
          <a:prstGeom prst="rect">
            <a:avLst/>
          </a:prstGeom>
        </p:spPr>
      </p:pic>
      <p:pic>
        <p:nvPicPr>
          <p:cNvPr id="102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0306"/>
            <a:ext cx="190817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ibilic\Desktop\INFOBIP\Identity\Mobey Forum\Mobey Forum logo_large.bm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08" y="6053568"/>
            <a:ext cx="942070" cy="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Marketing\Logo Identity\MMA\MMA_member-smal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95" y="6021288"/>
            <a:ext cx="1012861" cy="5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0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742D-46B9-4CE7-B3BF-BC5CD1844D05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3B99-0E6C-4BA4-9828-F937314CD632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205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1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88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EE26-6BA4-4B3A-A7B6-362E660D664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553113" cy="7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7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8E7A-D804-4D7A-AB9A-39E9326A65F1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92-AEB0-4720-92B0-7F269C229370}" type="datetime6">
              <a:rPr lang="en-US" smtClean="0"/>
              <a:t>May 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2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201F-FFB2-4992-9744-E2A928532466}" type="datetime6">
              <a:rPr lang="en-US" smtClean="0"/>
              <a:t>May 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8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BAF4-EC62-4C7C-A853-B153B4F62B19}" type="datetime6">
              <a:rPr lang="en-US" smtClean="0"/>
              <a:t>May 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8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3008313" cy="576064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E482-0270-4208-9913-4C4AA779957C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E9F6-7D3B-4465-A8B1-AC36D9DE61B4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2750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1324AA-7BBE-4B3E-ADBA-D720ED667867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366"/>
            <a:ext cx="2895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rgbClr val="FF6600"/>
                </a:solidFill>
              </a:defRPr>
            </a:lvl1pPr>
          </a:lstStyle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5141CAA-7100-4004-9105-BC2A5AD755D1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7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4250" indent="-265113" algn="l" defTabSz="987425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2538" indent="-26511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27175" indent="-27146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Infobip</a:t>
            </a:r>
            <a:r>
              <a:rPr lang="en-US" smtClean="0"/>
              <a:t> CMS 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600" smtClean="0"/>
              <a:t>Subtitle</a:t>
            </a:r>
            <a:endParaRPr lang="hr-HR" sz="1600"/>
          </a:p>
        </p:txBody>
      </p:sp>
    </p:spTree>
    <p:extLst>
      <p:ext uri="{BB962C8B-B14F-4D97-AF65-F5344CB8AC3E}">
        <p14:creationId xmlns:p14="http://schemas.microsoft.com/office/powerpoint/2010/main" val="3275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800" smtClean="0"/>
              <a:t>Povezivanje sa Web projektom</a:t>
            </a:r>
            <a:br>
              <a:rPr lang="hr-HR" sz="4800" smtClean="0"/>
            </a:br>
            <a:endParaRPr lang="hr-HR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endParaRPr lang="hr-HR" smtClean="0"/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Kroz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RESTEasy implemetiran API aplikacije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Definiše metode:</a:t>
            </a:r>
          </a:p>
          <a:p>
            <a:pPr lvl="1"/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za dohvatanje i brisanje dokumenta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documents/{docPath}/content/{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params}                - get</a:t>
            </a:r>
          </a:p>
          <a:p>
            <a:pPr lvl="2"/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/documents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docPath}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			         - delete</a:t>
            </a: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hr-HR">
                <a:solidFill>
                  <a:schemeClr val="bg1">
                    <a:lumMod val="50000"/>
                  </a:schemeClr>
                </a:solidFill>
              </a:rPr>
              <a:t>dohvatanje paragrafa u dokumentu 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documents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docPath}/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content/paragraph/{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parID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}/{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params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hr-HR">
                <a:solidFill>
                  <a:schemeClr val="bg1">
                    <a:lumMod val="50000"/>
                  </a:schemeClr>
                </a:solidFill>
              </a:rPr>
              <a:t>dohvatanje meta podataka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hr-HR">
                <a:solidFill>
                  <a:schemeClr val="bg1">
                    <a:lumMod val="50000"/>
                  </a:schemeClr>
                </a:solidFill>
              </a:rPr>
              <a:t>/documents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docPath}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hr-HR">
                <a:solidFill>
                  <a:schemeClr val="bg1">
                    <a:lumMod val="50000"/>
                  </a:schemeClr>
                </a:solidFill>
              </a:rPr>
              <a:t>/documents/{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docPath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/children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36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Template preko FreeMarker-a </a:t>
            </a:r>
            <a:r>
              <a:rPr lang="hr-HR" sz="4800" smtClean="0"/>
              <a:t/>
            </a:r>
            <a:br>
              <a:rPr lang="hr-HR" sz="4800" smtClean="0"/>
            </a:br>
            <a:endParaRPr lang="hr-HR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 RestService se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šalje zahtev sa parametrima</a:t>
            </a:r>
          </a:p>
          <a:p>
            <a:pPr marL="0" indent="0">
              <a:buNone/>
            </a:pPr>
            <a:r>
              <a:rPr lang="hr-HR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   ili prilikom poziva Web aplikacije</a:t>
            </a: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Dohvata se template iz repozitorijuma i on se uparuje sa parametrima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FreeMarker zamenjuje promenljive i dokument dobija finalni oblik</a:t>
            </a:r>
          </a:p>
          <a:p>
            <a:pPr marL="0" indent="0">
              <a:buNone/>
            </a:pPr>
            <a:endParaRPr lang="hr-HR" smtClean="0"/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2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800"/>
              <a:t>Implementacija web tehnologija</a:t>
            </a:r>
            <a:r>
              <a:rPr lang="hr-HR" sz="4800" smtClean="0"/>
              <a:t/>
            </a:r>
            <a:br>
              <a:rPr lang="hr-HR" sz="4800" smtClean="0"/>
            </a:br>
            <a:endParaRPr lang="hr-HR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/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Kreiranje internog stabla na osnovu podataka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Prikaz dinamičkog stabla po delovima</a:t>
            </a:r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Efikasno i fleksibilno manipulisanje stablom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Struktuirani prikaz foldera i sadržaja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Dinamičko osvežavanje</a:t>
            </a:r>
          </a:p>
          <a:p>
            <a:r>
              <a:rPr lang="hr-HR">
                <a:solidFill>
                  <a:schemeClr val="bg1">
                    <a:lumMod val="50000"/>
                  </a:schemeClr>
                </a:solidFill>
              </a:rPr>
              <a:t>Unos novih sadržaja </a:t>
            </a:r>
            <a:r>
              <a:rPr lang="hr-HR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foldera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Problemi? DA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26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800"/>
              <a:t>Implementacija web tehnologija</a:t>
            </a:r>
            <a:r>
              <a:rPr lang="hr-HR" sz="4800" smtClean="0"/>
              <a:t/>
            </a:r>
            <a:br>
              <a:rPr lang="hr-HR" sz="4800" smtClean="0"/>
            </a:br>
            <a:endParaRPr lang="hr-HR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/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Iz</a:t>
            </a: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81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181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Problem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7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err="1" smtClean="0"/>
              <a:t>Tehnologije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11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JackRabbit</a:t>
            </a: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21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smtClean="0"/>
              <a:t>Rešenje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Arhitektura softverskog sistema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Implementacija CMS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Razvoj poslovne logike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Povezivanje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sa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web projektom</a:t>
            </a:r>
          </a:p>
          <a:p>
            <a:r>
              <a:rPr lang="hr-HR">
                <a:solidFill>
                  <a:schemeClr val="bg1">
                    <a:lumMod val="50000"/>
                  </a:schemeClr>
                </a:solidFill>
              </a:rPr>
              <a:t>Template preko </a:t>
            </a:r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FreeMarker-a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Implementacija web tehnologija</a:t>
            </a: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0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smtClean="0"/>
              <a:t>Arhitektura aplikacije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6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36" y="2060848"/>
            <a:ext cx="56502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5300" smtClean="0"/>
              <a:t>Implementacija CMS</a:t>
            </a:r>
            <a:r>
              <a:rPr lang="hr-HR" sz="6000" smtClean="0"/>
              <a:t/>
            </a:r>
            <a:br>
              <a:rPr lang="hr-HR" sz="6000" smtClean="0"/>
            </a:br>
            <a:r>
              <a:rPr lang="sr-Latn-RS" sz="6000" smtClean="0"/>
              <a:t/>
            </a:r>
            <a:br>
              <a:rPr lang="sr-Latn-RS" sz="6000" smtClean="0"/>
            </a:br>
            <a:r>
              <a:rPr lang="sr-Latn-RS" sz="6000"/>
              <a:t/>
            </a:r>
            <a:br>
              <a:rPr lang="sr-Latn-RS" sz="6000"/>
            </a:b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Content Management System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JCR 2.0 specifikacija i JackRabbit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Hijerahija podataka u vidu stabla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Struktura u vidu čvorova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Korišćeni različiti tipovi Folder, File, Meta podaci...</a:t>
            </a: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09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4800" smtClean="0"/>
              <a:t>Razvoj poslovne logike</a:t>
            </a:r>
            <a:br>
              <a:rPr lang="hr-HR" sz="4800" smtClean="0"/>
            </a:b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Prosleđuju se parametri </a:t>
            </a:r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Traženje podataka na osnovu parametara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Podržane podrazumevane vrednosti</a:t>
            </a:r>
          </a:p>
          <a:p>
            <a:r>
              <a:rPr lang="hr-HR" smtClean="0">
                <a:solidFill>
                  <a:schemeClr val="bg1">
                    <a:lumMod val="50000"/>
                  </a:schemeClr>
                </a:solidFill>
              </a:rPr>
              <a:t>Prikaz pronađenih podataka na osnovu parametara</a:t>
            </a: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97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4800" smtClean="0"/>
              <a:t>Razvoj poslovne logike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May 29th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9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1845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Infobi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AC08F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52c5838-1c5b-486e-a0d4-6eb6baf9a701">VAFDPYZPPNN5-106-1</_dlc_DocId>
    <_dlc_DocIdUrl xmlns="c52c5838-1c5b-486e-a0d4-6eb6baf9a701">
      <Url>https://sp.infobip.com/Departments/marketing/Public/_layouts/DocIdRedir.aspx?ID=VAFDPYZPPNN5-106-1</Url>
      <Description>VAFDPYZPPNN5-106-1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E5246456344499B20045674CBBA1A" ma:contentTypeVersion="0" ma:contentTypeDescription="Create a new document." ma:contentTypeScope="" ma:versionID="b1b7d683e4b47c253e4b3119610633bc">
  <xsd:schema xmlns:xsd="http://www.w3.org/2001/XMLSchema" xmlns:xs="http://www.w3.org/2001/XMLSchema" xmlns:p="http://schemas.microsoft.com/office/2006/metadata/properties" xmlns:ns2="c52c5838-1c5b-486e-a0d4-6eb6baf9a701" targetNamespace="http://schemas.microsoft.com/office/2006/metadata/properties" ma:root="true" ma:fieldsID="2b1c2011dc4b460caff411ef83b3f3fd" ns2:_="">
    <xsd:import namespace="c52c5838-1c5b-486e-a0d4-6eb6baf9a7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c5838-1c5b-486e-a0d4-6eb6baf9a7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DDCED7-3EB7-46AE-8E0F-260013883F0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33FD8B-4942-4755-9669-70BCCBC48F91}">
  <ds:schemaRefs>
    <ds:schemaRef ds:uri="http://purl.org/dc/dcmitype/"/>
    <ds:schemaRef ds:uri="http://purl.org/dc/elements/1.1/"/>
    <ds:schemaRef ds:uri="c52c5838-1c5b-486e-a0d4-6eb6baf9a701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D7C8267-81AF-4271-82CB-55726BE669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956724B-CB29-466A-A3F0-4F5CAC0E2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c5838-1c5b-486e-a0d4-6eb6baf9a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238</Words>
  <Application>Microsoft Office PowerPoint</Application>
  <PresentationFormat>On-screen Show (4:3)</PresentationFormat>
  <Paragraphs>130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</vt:lpstr>
      <vt:lpstr>Infobip CMS </vt:lpstr>
      <vt:lpstr>Problem</vt:lpstr>
      <vt:lpstr>Tehnologije</vt:lpstr>
      <vt:lpstr>PowerPoint Presentation</vt:lpstr>
      <vt:lpstr>Rešenje</vt:lpstr>
      <vt:lpstr>Arhitektura aplikacije</vt:lpstr>
      <vt:lpstr>Implementacija CMS   </vt:lpstr>
      <vt:lpstr>Razvoj poslovne logike </vt:lpstr>
      <vt:lpstr>Razvoj poslovne logike</vt:lpstr>
      <vt:lpstr>Povezivanje sa Web projektom </vt:lpstr>
      <vt:lpstr>Template preko FreeMarker-a  </vt:lpstr>
      <vt:lpstr>Implementacija web tehnologija </vt:lpstr>
      <vt:lpstr>Implementacija web tehnologija </vt:lpstr>
      <vt:lpstr>Free</vt:lpstr>
    </vt:vector>
  </TitlesOfParts>
  <Company>Infobip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Blažok-Broz</dc:creator>
  <cp:lastModifiedBy>Milutin Prokic</cp:lastModifiedBy>
  <cp:revision>92</cp:revision>
  <dcterms:created xsi:type="dcterms:W3CDTF">2011-05-24T09:53:36Z</dcterms:created>
  <dcterms:modified xsi:type="dcterms:W3CDTF">2013-05-31T10:33:06Z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0x010100364E5246456344499B20045674CBBA1A</vt:lpwstr>
  </property>
  <property fmtid="{D5CDD505-2E9C-101B-9397-08002B2CF9AE}" pid="3" name="_dlc_DocIdItemGuid">
    <vt:lpwstr>b9b80767-cf80-41c5-9bb8-715696b25c09</vt:lpwstr>
  </property>
</Properties>
</file>