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4" r:id="rId5"/>
    <p:sldId id="265" r:id="rId6"/>
    <p:sldId id="263" r:id="rId7"/>
    <p:sldId id="258" r:id="rId8"/>
    <p:sldId id="269" r:id="rId9"/>
    <p:sldId id="266" r:id="rId10"/>
    <p:sldId id="260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EB82B-8AA0-4EA0-AE66-33A546925240}" type="datetimeFigureOut">
              <a:rPr lang="el-GR" smtClean="0"/>
              <a:t>19/4/2018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6097-9B82-4910-93B8-EDCB14ECDD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3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DF5D-69C4-4C1C-A4DA-A642E41E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BDDAD-5877-4D67-8C7C-B3E05B9CA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2007-AE13-4DF4-8578-09DF7969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6820-E83C-49B9-829D-FC56B5EDBCDF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FC552-8EE9-479C-ACFC-F8D75D34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9898-8295-447C-A8B9-C73C138D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03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041-31C0-463D-A2CD-4B46D70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E384-DBFB-4298-8321-EBE067FE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06F2-8504-4E9F-B322-2007DDFC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65DD-838E-4EBC-8D66-6FCA6C233324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28FB-01B9-4655-9BB1-45C11E4D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0AB31-3824-4EFB-A260-8F08F3DB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919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57ABA-C96B-4CD7-A9B4-B6BE4A6C1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F0057-380F-42DC-9679-FEACF7C6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2EDD-AA48-4CC4-A403-ADC5CC4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5583-B07D-47A8-9611-363671CB6716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92EA-B1B5-4F1B-90BA-5E49C719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32D6-AE86-4A41-9739-AE89E228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87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2EF8-D93D-4B44-82B6-993B0C8C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A159-A690-4132-A2CA-7D11985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7A8-E4D1-4155-AA54-0A77C2D1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F798-CF3E-4170-9850-81B652E33059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177-E2A2-4191-9899-6B12FAAF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C61B-F347-43AF-831E-DE98C0CD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120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5D02-DFAC-4D52-924D-70A77A4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C06FF-964E-409D-BA6B-A4CFBE3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86D5-2074-48BA-A3EE-C2841EFB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7D3C-1A5A-4B30-8EA0-BB592629EDAF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96FA-66BE-47BB-BDF5-CA678B3D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92D7-295D-424A-9539-60BACD4E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09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8A86-BBBC-4A7B-A7D5-9030104E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7693-1A2F-486A-83EC-315F56393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63386-CA12-47EB-9456-6CF8F7D4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B0367-05B1-436D-941C-B019B5C1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9BA-DDEF-40AE-A4EB-4B61EA7E8786}" type="datetime1">
              <a:rPr lang="el-GR" smtClean="0"/>
              <a:t>19/4/2018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A89D-01DF-4B8A-91CD-29952E8A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24F8-21B6-45C9-A0E0-95E3E934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09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BE89-57CA-4148-B47E-0E073889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1F16-FFFB-40F1-942C-508867BC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32467-C8EB-42B7-BF46-35FBA4E17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13CCC-01C6-4399-8CB3-3BF210CD2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75D92-0006-49BC-B5B3-15D5F1EA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8BD14-8084-4333-94CE-30A40D7F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32AC-02B4-4562-8706-60735B2AC971}" type="datetime1">
              <a:rPr lang="el-GR" smtClean="0"/>
              <a:t>19/4/2018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A23D0-448E-4153-9899-AA995DCF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490DC-F84D-4B9A-B64F-ABB4147B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219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D77B-B796-41BB-BAD8-D686EE0F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36CDB-1995-4F13-A014-388F36EF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35FF-7B97-49E6-9560-6B503BDDE09D}" type="datetime1">
              <a:rPr lang="el-GR" smtClean="0"/>
              <a:t>19/4/2018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04150-CB85-4A97-9880-C67FEE07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662FA-1E46-48F2-8BA0-B81BF608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06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24318-C62B-42B8-8C5E-DB6CFAA6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A9B0-F8A6-4BA5-8498-513F0E0A8AB4}" type="datetime1">
              <a:rPr lang="el-GR" smtClean="0"/>
              <a:t>19/4/2018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680E9-3194-4425-B519-3B1C0D23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0D2ED-834A-45D0-AA07-063657CD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216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561C-1003-4AC5-86A9-0C6CCD45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675F-FF5C-40F4-89BF-4DAECDFE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7936-0179-4FAF-87FD-B2BAE4CA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16F7-AF03-4871-A7BE-C855148F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8EE-7BB7-4B08-97DF-773ED7A78820}" type="datetime1">
              <a:rPr lang="el-GR" smtClean="0"/>
              <a:t>19/4/2018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7EB23-F232-4367-9ACA-271F188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A89BA-82C0-4DAD-8DEA-DB97AE1B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33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A168-626B-402D-B442-55073C6A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982CF-BAA7-4245-BA92-4F6E1277A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1C500-C03D-4D6F-BA41-61799BB8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49A4-D37D-48E7-B2EF-64726506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5154-3747-4CFB-AAE0-FB6CE7777D74}" type="datetime1">
              <a:rPr lang="el-GR" smtClean="0"/>
              <a:t>19/4/2018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A0B3-0E2B-4201-B274-C6573C77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6844D-EB9F-45F8-BAE3-F71B893E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262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D40D-6FB3-41C8-AF1F-B1B20A2C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D2CF-938D-4213-87C1-F1503364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CECF-D444-4333-BB01-73BC4FB53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F916-3B25-4904-8681-90CB6355334B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FAF6-F593-4548-B354-7516C347A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2D67-76CB-4963-A49F-227E94C06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0F5E-57F2-4440-9313-17831BB4E2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6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damsitnik.com/the-new-Memory-Diagnoser/" TargetMode="External"/><Relationship Id="rId2" Type="http://schemas.openxmlformats.org/officeDocument/2006/relationships/hyperlink" Target="https://github.com/dotnet/corefxlab/blob/master/docs/specs/span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dimdeli/span_la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D4C9-ED70-4BDA-8E21-8698D9D0A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Span&lt;T&gt;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B69B-C853-4337-BA27-DF07FF9D8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Memory Management</a:t>
            </a:r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DA079-9A17-4491-9019-91E82DB0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B46-BEF5-4B6F-B66B-B948AAC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Stack-only</a:t>
            </a:r>
          </a:p>
          <a:p>
            <a:r>
              <a:rPr lang="en-US" dirty="0"/>
              <a:t>Span must not be a field in non-stack-only type</a:t>
            </a:r>
          </a:p>
          <a:p>
            <a:endParaRPr lang="en-US" dirty="0"/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Span must not implement any existing interface</a:t>
            </a:r>
          </a:p>
          <a:p>
            <a:r>
              <a:rPr lang="en-US" dirty="0"/>
              <a:t>Span must not be a parameter for </a:t>
            </a:r>
            <a:r>
              <a:rPr lang="en-US" dirty="0" err="1"/>
              <a:t>async</a:t>
            </a:r>
            <a:r>
              <a:rPr lang="en-US" dirty="0"/>
              <a:t> method</a:t>
            </a:r>
          </a:p>
          <a:p>
            <a:r>
              <a:rPr lang="en-US" dirty="0"/>
              <a:t>Span must not be a generic type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799EF-928F-4379-8264-9ED2F8B4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03" y="2822864"/>
            <a:ext cx="2228850" cy="990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CE18F-AEAB-4488-80DE-D529D2B5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92A7-F8FB-4498-ADC4-90E4B258ACE9}" type="datetime1">
              <a:rPr lang="el-GR" smtClean="0"/>
              <a:t>19/4/2018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5BBD-38FF-4675-BB69-67E638D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0DDC-C9F1-4B43-87AE-F053239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10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46A59-4301-4E03-99BE-6A0E8D14F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6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Hell</a:t>
            </a:r>
            <a:endParaRPr lang="el-GR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91E36-CAF7-433E-89D9-15B03939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1690688"/>
            <a:ext cx="4544198" cy="2428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848A9-A5A4-49C0-8013-BA591A69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00" y="4349903"/>
            <a:ext cx="4537762" cy="1995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40EF4-F08E-4ABD-9348-869A30853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0391"/>
            <a:ext cx="5114925" cy="26289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BE2799-8C5E-4C85-9A9D-27D8E1FD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496499"/>
            <a:ext cx="5066964" cy="1643434"/>
          </a:xfrm>
        </p:spPr>
        <p:txBody>
          <a:bodyPr>
            <a:normAutofit/>
          </a:bodyPr>
          <a:lstStyle/>
          <a:p>
            <a:r>
              <a:rPr lang="en-US" sz="2400" dirty="0"/>
              <a:t>Only the .NET Core 2.0 runtime enforces some of the safety rules</a:t>
            </a:r>
          </a:p>
          <a:p>
            <a:r>
              <a:rPr lang="en-US" sz="2400" dirty="0"/>
              <a:t>C# 7.2 to have safety guaranteed by the compiler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FB5-63EF-480B-866A-B57B8DA1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EBFC-4385-4537-ADD8-26F5DEE4EC70}" type="datetime1">
              <a:rPr lang="el-GR" smtClean="0"/>
              <a:t>19/4/2018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FB090-94C0-4CD3-B54A-7F80D990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CB885-0DCF-400B-A080-43E832BF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11</a:t>
            </a:fld>
            <a:endParaRPr lang="el-G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28E1D-22F1-4E9B-A1D8-455EAF169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9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B46-BEF5-4B6F-B66B-B948AAC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Work with any type of memory</a:t>
            </a:r>
          </a:p>
          <a:p>
            <a:pPr fontAlgn="base"/>
            <a:r>
              <a:rPr lang="en-US" dirty="0"/>
              <a:t>Work with native memory much easier</a:t>
            </a:r>
          </a:p>
          <a:p>
            <a:pPr fontAlgn="base"/>
            <a:r>
              <a:rPr lang="en-US" dirty="0"/>
              <a:t>Avoid allocating and copying of memory with Slicing</a:t>
            </a:r>
          </a:p>
          <a:p>
            <a:pPr fontAlgn="base"/>
            <a:r>
              <a:rPr lang="en-US" dirty="0"/>
              <a:t>Supports .NET Standard 1.0+</a:t>
            </a:r>
          </a:p>
          <a:p>
            <a:pPr fontAlgn="base"/>
            <a:r>
              <a:rPr lang="en-US" dirty="0"/>
              <a:t>It’s performance is on par with Array for new runtimes.</a:t>
            </a:r>
          </a:p>
          <a:p>
            <a:pPr fontAlgn="base"/>
            <a:r>
              <a:rPr lang="en-US" dirty="0"/>
              <a:t>It’s limited due to stack only requirements.</a:t>
            </a:r>
          </a:p>
          <a:p>
            <a:pPr fontAlgn="base"/>
            <a:r>
              <a:rPr lang="en-US" dirty="0"/>
              <a:t>It’s not finished yet, we need C# 7.2 to have safety guaranteed by the compiler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6BDD-E8D8-45E5-81F5-B7BABE0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080-0815-4EB6-A5A0-E5281F6D6392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8A72-20AD-40BD-A023-BE3A6A43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1D54-21E1-4248-A308-54EAA754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12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9DE1D-4065-472B-BA64-58725591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4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B46-BEF5-4B6F-B66B-B948AAC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https://github.com/dotnet/corefxlab/blob/master/docs/specs/span.md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http://adamsitnik.com/the-new-Memory-Diagnoser/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https://github.com/dimdeli/span_lab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3426-79AC-4434-AF90-DED4332B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244-B52A-480E-93E6-61466229D497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2D-3FE6-4375-BE6A-380E22B5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D30D-43C1-4796-8786-D812FA21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13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FF40F-446C-4758-A413-0746F85E7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Intro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B46-BEF5-4B6F-B66B-B948AAC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allocated on the Stack with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stackalloc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keyword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Unmanaged memory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- allocated on the unmanaged heap (invisible to GC) by calling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Marshal.AllocHGlobal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or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Marshal.AllocCoTaskMem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methods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Managed memory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managed by GC, allocated with the new operator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11A9-0D8B-443B-8034-BD5F75F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F9D-041B-4A11-BFE8-A2ED0EBD29CB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1911-51CA-4AC1-ADC8-1C068112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493F-0B17-4419-8465-965222A2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2</a:t>
            </a:fld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73C26-1249-4D0C-953C-AEF0046D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Analysis</a:t>
            </a:r>
            <a:endParaRPr lang="el-G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3DD51-AB41-4D64-94D1-63EF8F14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76" y="1634366"/>
            <a:ext cx="6562725" cy="4819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3A66-1B6B-4FD7-B010-B570FE89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921-A25A-4912-BBD9-AE96AD925DEE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A5D1-EB2A-429B-916C-356608C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E380-CEBE-468E-A8F8-26709CB7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3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1E05F-95A3-4E8F-B074-FCA60C57C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3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  <a:endParaRPr lang="el-GR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A7A9FE-F5F3-48D4-89BD-09081BDB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0" y="1690688"/>
            <a:ext cx="5924550" cy="33623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95125-B33D-4B45-8304-8B76EC89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9477-750A-402E-979D-BB48508CE1A5}" type="datetime1">
              <a:rPr lang="el-GR" smtClean="0"/>
              <a:t>19/4/2018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D4AD0-F953-4442-BCB6-E81BEB47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38870-1C12-4FEF-910E-7B8C0CCA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4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5D284-5A00-4267-A357-6A921BCC0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Heap</a:t>
            </a:r>
            <a:endParaRPr lang="el-GR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1CE4C5-B6C4-49D5-9D31-15449DA2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168"/>
            <a:ext cx="6257925" cy="29146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A87F8-F1AA-4FCA-A6E7-8B26F6FF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40F-BE85-4961-B209-69C2B5BBACA6}" type="datetime1">
              <a:rPr lang="el-GR" smtClean="0"/>
              <a:t>19/4/2018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392EC-2B99-4914-BE55-894E0D76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E255-65CE-48D7-8C46-DC09542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5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FF9D3-903E-4720-A505-4F6870637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vs Heap</a:t>
            </a:r>
            <a:endParaRPr lang="el-GR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CC1DD1-DA00-4931-A6A3-B8E4421E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2" y="1621703"/>
            <a:ext cx="8429625" cy="19335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C3162-7817-45CA-81EA-9A4550A7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38C3-F175-4111-9942-C4BF160B028F}" type="datetime1">
              <a:rPr lang="el-GR" smtClean="0"/>
              <a:t>19/4/2018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8CDC9-E90B-402E-8D1A-5DB539A8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74377-AEC6-4CB4-8A1D-2616165C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6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9E75A-218C-4D33-835B-6B561C68D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Span&lt;T&gt;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B46-BEF5-4B6F-B66B-B948AACE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6023"/>
          </a:xfrm>
        </p:spPr>
        <p:txBody>
          <a:bodyPr/>
          <a:lstStyle/>
          <a:p>
            <a:r>
              <a:rPr lang="en-US" dirty="0"/>
              <a:t>Is an value type abstraction over all types of memory available to .NET </a:t>
            </a:r>
          </a:p>
          <a:p>
            <a:r>
              <a:rPr lang="en-US" dirty="0"/>
              <a:t>Ensures memory and type safety and has almost no overhead</a:t>
            </a:r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47F2A-CD59-4D6C-BCEA-99B4D0B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1648"/>
            <a:ext cx="4772025" cy="30765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15D4-AD8A-40E6-A18A-99A41887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E0A1-3395-453B-BFB2-1C99A9702BA2}" type="datetime1">
              <a:rPr lang="el-GR" smtClean="0"/>
              <a:t>19/4/2018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37BD-BCE5-4273-BB3E-BA70184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216A-8FD2-493E-A23C-CF341F60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7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E92B7-9BC8-494C-B2D0-927B74C46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1A408-F64D-4B47-A04B-0A1ED8654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3011648"/>
            <a:ext cx="44577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Api</a:t>
            </a:r>
            <a:endParaRPr lang="el-GR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0F71FE-A5F3-4B8A-9A41-595AA598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62670" cy="494268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1D730-6EE3-4FD2-B845-D9047758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B24-280B-4995-BD07-B010071F9874}" type="datetime1">
              <a:rPr lang="el-GR" smtClean="0"/>
              <a:t>19/4/2018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D451D-3F48-41B6-8866-62D02E18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18D6A-A6BF-4098-BE94-EF0709A0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8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DD6E-DEEA-480D-BE58-DDF680C3D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1980-6091-47C5-AA28-CF77E45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scenarios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B46-BEF5-4B6F-B66B-B948AACE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4999"/>
          </a:xfrm>
        </p:spPr>
        <p:txBody>
          <a:bodyPr>
            <a:normAutofit/>
          </a:bodyPr>
          <a:lstStyle/>
          <a:p>
            <a:r>
              <a:rPr lang="en-US" dirty="0"/>
              <a:t>Alternative to unsafe code </a:t>
            </a:r>
          </a:p>
          <a:p>
            <a:r>
              <a:rPr lang="en-US" dirty="0"/>
              <a:t>Parsing text</a:t>
            </a:r>
          </a:p>
          <a:p>
            <a:r>
              <a:rPr lang="en-US" dirty="0"/>
              <a:t>Sharing partial parts of memory</a:t>
            </a:r>
          </a:p>
          <a:p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9D38-7781-42A5-AA3C-86B53E3E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222B-13A0-467D-8766-8A05D8DC93F3}" type="datetime1">
              <a:rPr lang="el-GR" smtClean="0"/>
              <a:t>19/4/2018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D204-17B8-424A-A251-7FAA0C6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Span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F0BA-3E2D-49E4-A7A5-82494C03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F5E-57F2-4440-9313-17831BB4E27A}" type="slidenum">
              <a:rPr lang="el-GR" smtClean="0"/>
              <a:t>9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81119-C0A5-47D2-B2DE-3E187A65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01" y="34131"/>
            <a:ext cx="1684748" cy="6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6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Span&lt;T&gt;</vt:lpstr>
      <vt:lpstr>Memory Intro</vt:lpstr>
      <vt:lpstr>Code Analysis</vt:lpstr>
      <vt:lpstr>Stack</vt:lpstr>
      <vt:lpstr>Heap</vt:lpstr>
      <vt:lpstr>Stack vs Heap</vt:lpstr>
      <vt:lpstr>Span&lt;T&gt;</vt:lpstr>
      <vt:lpstr>Api</vt:lpstr>
      <vt:lpstr>Use case scenarios</vt:lpstr>
      <vt:lpstr>Limitations</vt:lpstr>
      <vt:lpstr>Version Hell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Span&lt;T&gt;</dc:title>
  <dc:creator>Dimitris Deligiorgis</dc:creator>
  <cp:lastModifiedBy>Dimitris Deligiorgis</cp:lastModifiedBy>
  <cp:revision>43</cp:revision>
  <dcterms:created xsi:type="dcterms:W3CDTF">2018-04-18T16:50:08Z</dcterms:created>
  <dcterms:modified xsi:type="dcterms:W3CDTF">2018-04-19T11:12:39Z</dcterms:modified>
</cp:coreProperties>
</file>