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72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CD4D-F4AA-46FB-B696-15368B945C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7DB7D-7F36-45EA-B09D-DCA1B0218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7DB7D-7F36-45EA-B09D-DCA1B0218A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0BD-B5A0-C441-A083-3BD943BD9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8628-0BEC-E5BC-6C62-98FE3D5E3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E6DC-0CCE-361E-ED65-7D3015B9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1793-DFEF-AE08-D614-7E616562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B7C24-3CC9-B83D-534C-3B5D36E7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A797-4EEB-13D5-37A0-5AF4F3C2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320B6-49CC-7669-D55B-1D6437B0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B3BA-715C-074B-5983-EDB74A3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B7CD-5004-96B4-ACC3-791BF8B7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830A1-EB47-B6FB-7531-593724DB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20021-3A1C-1E59-3BB0-4F1572034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779BA-6EA9-1ABB-76E4-626AB6406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7772-CC16-95DD-F118-889AA1C6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7B87-92B2-838A-3AAD-2B056A62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C746-CCF2-DBF6-5D13-0420F6E9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09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504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9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5AEA-C38E-FE4B-AEFC-5F920754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7B4D-E08B-7974-3E41-2EAB6A77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5DC4-E1EB-CE56-6E1F-CE40F06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EF6F-9358-C531-34C5-112BE5F7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E7A3-AFAD-23A3-B926-E3728CBB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9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3B19-503A-90A0-3908-7402C799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01C69-1847-C55E-E1DD-6FCD56F6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E266-56A5-B40F-2DED-E82CEB71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286B-55F0-8C06-2452-DADB58D7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48BC-EBEB-632F-45F0-12004444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AB39-F27B-35A2-0B8D-07F5D8DB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DDC3-9B98-9C7A-7020-2F72B8FFC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C4860-283F-54AE-5BF1-7F15F430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EE0F5-25B8-DA1C-C031-D2E03F0A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E9D6-9E51-274B-46F9-70E4280B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A0AC-2DF5-BE5D-E474-32FDC50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4B2F-D274-8AE0-F952-EEE8038E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052B4-1F16-E0FB-B294-67131ED0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F9D8-DD85-2FC6-5513-6650548F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04876-862F-CBD2-229E-ED2282F7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6AE1D-73B7-C408-2FF8-34C6C9C3F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99A9D-5EB7-13A9-7DA1-03E5BBD2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D9D0F-CC30-EA90-902E-F09F5FCA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87A8F-F907-BF33-BEFC-AC00F9E0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DEBD-710C-D00F-30A3-50CCA20D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04C20-F2B6-50D0-BAA5-6A0B824F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C4C4-E386-BF85-5EBF-B043FAA0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AD8AB-2181-AA10-0882-0FE9CF65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9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D6AF0-AF2F-7EF3-AC92-FB547349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09B26-C429-A15E-A82B-810A5723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CB907-C0E1-3E30-5BFF-39081A78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4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4C2-B0BB-6017-D195-A5E6071F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98F0-CA7F-FACE-86E9-E6E154A3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84C58-8315-A572-7475-4FB616E5F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B2797-4F38-EE1E-2203-D72CFB63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9168-8F0A-08B3-AB2C-F0EDA5D9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6FB26-D13E-9C45-A31A-10F61C17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66B0-0EAA-E874-E864-532CBBEA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72EBC-C8C9-5C83-7A1A-70401B7E5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697E-A755-E6A2-CCBF-F508D1B74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D874-E1A2-027B-0818-AA8F1854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F8967-AB47-3FE4-8AC4-40EC79A1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F589-9C58-D0A9-7C69-D39036AE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5FAFE-3CBB-08B8-873C-63230289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0A4D-E73C-691A-BD25-370ABA15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9BD5-E056-DB97-D8B3-A0BEAA092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22EA5-E489-4A9B-8768-24594FC4A1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965C-37C5-97BA-13A1-2D09181A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28A22-B846-46EE-F502-F902CBB4B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F89EF-3583-49C0-84B8-ACDA378E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346476" y="1588656"/>
            <a:ext cx="8553753" cy="202225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Translation from Unstructured Meshes to Combinatorial Geometry for Nuclear Energy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7311" y="3610913"/>
            <a:ext cx="281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Dimitri Kalinichenko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Mentor: Prof. April Novak</a:t>
            </a: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7368F9-7CE0-D946-BB5F-6E8EA73738D1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Project 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EBA842-8BF1-4542-B32D-15B6A7B6F438}"/>
              </a:ext>
            </a:extLst>
          </p:cNvPr>
          <p:cNvSpPr txBox="1">
            <a:spLocks/>
          </p:cNvSpPr>
          <p:nvPr/>
        </p:nvSpPr>
        <p:spPr>
          <a:xfrm>
            <a:off x="386861" y="1064843"/>
            <a:ext cx="6520836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Neutron behavior is important for nuclear reactor design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Drive nuclear reaction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To accurately model neutrons, need two different programs</a:t>
            </a:r>
          </a:p>
          <a:p>
            <a:pPr marL="0" indent="0">
              <a:buNone/>
            </a:pPr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EBE5E-8D83-FCE7-7331-5B0EA5C5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12" y="3327654"/>
            <a:ext cx="3948281" cy="201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54F2D-0F1B-2572-B9E8-0FC7AC6A0067}"/>
              </a:ext>
            </a:extLst>
          </p:cNvPr>
          <p:cNvSpPr txBox="1"/>
          <p:nvPr/>
        </p:nvSpPr>
        <p:spPr>
          <a:xfrm>
            <a:off x="690002" y="5575400"/>
            <a:ext cx="432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[1] 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M. Gill, F. Livens and A. </a:t>
            </a:r>
            <a:r>
              <a:rPr lang="en-US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Peakman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"Chapter 9 - Nuclear Fission," in </a:t>
            </a:r>
            <a:r>
              <a:rPr lang="en-US" sz="10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Energy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2014, pp. 181-198.</a:t>
            </a:r>
            <a:r>
              <a:rPr lang="en-US" sz="1000" dirty="0"/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2F8E4-DF69-42D5-B41A-187452B7E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01" y="434090"/>
            <a:ext cx="2777775" cy="2628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23D7-A209-C6E3-8450-C2B9440E2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742" y="3587332"/>
            <a:ext cx="2783734" cy="2707846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BD29A5C-21D0-E4FD-00BA-076B238CA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457" y="3122667"/>
            <a:ext cx="1784303" cy="36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ogo">
            <a:extLst>
              <a:ext uri="{FF2B5EF4-FFF2-40B4-BE49-F238E27FC236}">
                <a16:creationId xmlns:a16="http://schemas.microsoft.com/office/drawing/2014/main" id="{615597FF-8AC5-D1E0-0627-A2F49D62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841" y="6393474"/>
            <a:ext cx="1673536" cy="3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8F58E-31F3-3B5C-D3DA-46E74703F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CEDB67C-8EA5-1A38-76C9-9FDCC04A86CE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Project Challenges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5E9008-B4C9-041F-A4CA-7F8F576DEE5B}"/>
              </a:ext>
            </a:extLst>
          </p:cNvPr>
          <p:cNvSpPr/>
          <p:nvPr/>
        </p:nvSpPr>
        <p:spPr>
          <a:xfrm>
            <a:off x="6669430" y="3635421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03E14B-2EBF-DDB0-A729-739A90D70182}"/>
              </a:ext>
            </a:extLst>
          </p:cNvPr>
          <p:cNvSpPr/>
          <p:nvPr/>
        </p:nvSpPr>
        <p:spPr>
          <a:xfrm>
            <a:off x="2333210" y="3737297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7FB709-B029-FF96-76A6-40155DB2AEE3}"/>
              </a:ext>
            </a:extLst>
          </p:cNvPr>
          <p:cNvSpPr/>
          <p:nvPr/>
        </p:nvSpPr>
        <p:spPr>
          <a:xfrm>
            <a:off x="3385101" y="3737297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4FC9DA-8C01-5591-1114-8815FAF5B16F}"/>
              </a:ext>
            </a:extLst>
          </p:cNvPr>
          <p:cNvSpPr/>
          <p:nvPr/>
        </p:nvSpPr>
        <p:spPr>
          <a:xfrm>
            <a:off x="3737112" y="4482732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AFAD36-81A1-5343-DD6D-DEB5EBB7A21A}"/>
              </a:ext>
            </a:extLst>
          </p:cNvPr>
          <p:cNvSpPr/>
          <p:nvPr/>
        </p:nvSpPr>
        <p:spPr>
          <a:xfrm>
            <a:off x="3385100" y="5228167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3D579C-4B98-85E3-88D8-D298C843A237}"/>
              </a:ext>
            </a:extLst>
          </p:cNvPr>
          <p:cNvSpPr/>
          <p:nvPr/>
        </p:nvSpPr>
        <p:spPr>
          <a:xfrm>
            <a:off x="1988240" y="4482732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CC163E-2348-EECA-0CDD-9FDB8FF522DE}"/>
              </a:ext>
            </a:extLst>
          </p:cNvPr>
          <p:cNvSpPr/>
          <p:nvPr/>
        </p:nvSpPr>
        <p:spPr>
          <a:xfrm>
            <a:off x="2333624" y="5235621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B0351D66-7520-AD9D-1AB2-605861DC1962}"/>
              </a:ext>
            </a:extLst>
          </p:cNvPr>
          <p:cNvSpPr/>
          <p:nvPr/>
        </p:nvSpPr>
        <p:spPr>
          <a:xfrm>
            <a:off x="2097364" y="3851597"/>
            <a:ext cx="1754256" cy="1490870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5B5557-FF71-D800-F387-9ED43A8B5684}"/>
              </a:ext>
            </a:extLst>
          </p:cNvPr>
          <p:cNvSpPr/>
          <p:nvPr/>
        </p:nvSpPr>
        <p:spPr>
          <a:xfrm>
            <a:off x="6938340" y="3692571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F12CA2-399C-B108-4A01-E88B403C2F9B}"/>
              </a:ext>
            </a:extLst>
          </p:cNvPr>
          <p:cNvSpPr/>
          <p:nvPr/>
        </p:nvSpPr>
        <p:spPr>
          <a:xfrm>
            <a:off x="7990230" y="3692571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9B50FF-5C91-ADA7-E039-1F5BDBD9E819}"/>
              </a:ext>
            </a:extLst>
          </p:cNvPr>
          <p:cNvSpPr/>
          <p:nvPr/>
        </p:nvSpPr>
        <p:spPr>
          <a:xfrm>
            <a:off x="8342242" y="4438006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EA428A-9801-29DC-81DB-19764AB69D8E}"/>
              </a:ext>
            </a:extLst>
          </p:cNvPr>
          <p:cNvSpPr/>
          <p:nvPr/>
        </p:nvSpPr>
        <p:spPr>
          <a:xfrm>
            <a:off x="7990230" y="5183441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64080E-766F-D5A2-4BB9-D78AA0A1B6A1}"/>
              </a:ext>
            </a:extLst>
          </p:cNvPr>
          <p:cNvSpPr/>
          <p:nvPr/>
        </p:nvSpPr>
        <p:spPr>
          <a:xfrm>
            <a:off x="6593370" y="4438006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2363E2-BF10-838D-8660-C7AF284D6A1F}"/>
              </a:ext>
            </a:extLst>
          </p:cNvPr>
          <p:cNvSpPr/>
          <p:nvPr/>
        </p:nvSpPr>
        <p:spPr>
          <a:xfrm>
            <a:off x="6938754" y="5190895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29BF5A5-76BA-1C72-9A08-BF08A088871A}"/>
              </a:ext>
            </a:extLst>
          </p:cNvPr>
          <p:cNvSpPr/>
          <p:nvPr/>
        </p:nvSpPr>
        <p:spPr>
          <a:xfrm>
            <a:off x="4675954" y="1336629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FA229F-EB80-DF69-E849-DF78E41F164C}"/>
              </a:ext>
            </a:extLst>
          </p:cNvPr>
          <p:cNvSpPr/>
          <p:nvPr/>
        </p:nvSpPr>
        <p:spPr>
          <a:xfrm>
            <a:off x="5727845" y="1336629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4483D1-3371-E9A8-1E83-B4821040D0A2}"/>
              </a:ext>
            </a:extLst>
          </p:cNvPr>
          <p:cNvSpPr/>
          <p:nvPr/>
        </p:nvSpPr>
        <p:spPr>
          <a:xfrm>
            <a:off x="6079856" y="2082064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B5EEA02-72CB-56AF-B34D-DB5830E4E295}"/>
              </a:ext>
            </a:extLst>
          </p:cNvPr>
          <p:cNvSpPr/>
          <p:nvPr/>
        </p:nvSpPr>
        <p:spPr>
          <a:xfrm>
            <a:off x="5727844" y="2827499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5286E1-FBE9-1F5D-492F-7CF8CE7A17D3}"/>
              </a:ext>
            </a:extLst>
          </p:cNvPr>
          <p:cNvSpPr/>
          <p:nvPr/>
        </p:nvSpPr>
        <p:spPr>
          <a:xfrm>
            <a:off x="4330984" y="2082064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7A65CA9-62EE-A03A-ABB6-88855C352157}"/>
              </a:ext>
            </a:extLst>
          </p:cNvPr>
          <p:cNvSpPr/>
          <p:nvPr/>
        </p:nvSpPr>
        <p:spPr>
          <a:xfrm>
            <a:off x="4676368" y="2834953"/>
            <a:ext cx="223631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9FE946-C002-A878-FCCB-EC33D21A8B65}"/>
              </a:ext>
            </a:extLst>
          </p:cNvPr>
          <p:cNvSpPr/>
          <p:nvPr/>
        </p:nvSpPr>
        <p:spPr>
          <a:xfrm rot="3135028">
            <a:off x="6397436" y="2727407"/>
            <a:ext cx="1260286" cy="5666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ECB16AE-88B1-C06D-05B8-99E68BF93AA8}"/>
              </a:ext>
            </a:extLst>
          </p:cNvPr>
          <p:cNvSpPr/>
          <p:nvPr/>
        </p:nvSpPr>
        <p:spPr>
          <a:xfrm rot="18464972" flipH="1">
            <a:off x="3170338" y="2780379"/>
            <a:ext cx="1260286" cy="56666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9" grpId="0" animBg="1"/>
      <p:bldP spid="13" grpId="0" animBg="1"/>
      <p:bldP spid="14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8316F-7249-C405-3D55-1C4C74ED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74EA66-B6BC-9B26-0C50-220A3B5B5EED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Current Progress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14962E-B493-96E0-D161-D1321E3D43AA}"/>
              </a:ext>
            </a:extLst>
          </p:cNvPr>
          <p:cNvSpPr txBox="1">
            <a:spLocks/>
          </p:cNvSpPr>
          <p:nvPr/>
        </p:nvSpPr>
        <p:spPr>
          <a:xfrm>
            <a:off x="386860" y="1041400"/>
            <a:ext cx="9612273" cy="491066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B96B4-B7F7-B8C0-248B-821D6431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49" y="863734"/>
            <a:ext cx="2022773" cy="1956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0ACD28-4B6B-465D-2A1E-7E8DFB90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942" y="4032722"/>
            <a:ext cx="2529844" cy="22487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4BA3AD-0664-6408-65A0-90FB3E9F2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036" y="2987787"/>
            <a:ext cx="4877398" cy="876904"/>
          </a:xfrm>
          <a:prstGeom prst="rect">
            <a:avLst/>
          </a:prstGeom>
        </p:spPr>
      </p:pic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54EF0456-8AA1-59FA-CB75-43E778848FFC}"/>
              </a:ext>
            </a:extLst>
          </p:cNvPr>
          <p:cNvSpPr/>
          <p:nvPr/>
        </p:nvSpPr>
        <p:spPr>
          <a:xfrm>
            <a:off x="873436" y="2222869"/>
            <a:ext cx="974906" cy="1193774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922A28EE-D84C-523B-0A63-A64DF44A5236}"/>
              </a:ext>
            </a:extLst>
          </p:cNvPr>
          <p:cNvSpPr/>
          <p:nvPr/>
        </p:nvSpPr>
        <p:spPr>
          <a:xfrm>
            <a:off x="1075532" y="4032722"/>
            <a:ext cx="974906" cy="1193774"/>
          </a:xfrm>
          <a:prstGeom prst="curv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5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81F6-985D-CE47-503F-63C541A3A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D04971-E218-1764-1E11-5DCEC5497120}"/>
              </a:ext>
            </a:extLst>
          </p:cNvPr>
          <p:cNvSpPr txBox="1">
            <a:spLocks/>
          </p:cNvSpPr>
          <p:nvPr/>
        </p:nvSpPr>
        <p:spPr>
          <a:xfrm>
            <a:off x="386861" y="274638"/>
            <a:ext cx="9612272" cy="68209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Future 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67D43E-27FF-4F3C-4E37-6D707A04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6" y="1745984"/>
            <a:ext cx="3240921" cy="32537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B81B0-1718-275C-AC14-29E6F533C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735" y="1745985"/>
            <a:ext cx="5307398" cy="32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79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Kalinichenko, Dimitri</dc:creator>
  <cp:lastModifiedBy>Kalinichenko, Dimitri</cp:lastModifiedBy>
  <cp:revision>9</cp:revision>
  <dcterms:created xsi:type="dcterms:W3CDTF">2025-01-27T15:54:16Z</dcterms:created>
  <dcterms:modified xsi:type="dcterms:W3CDTF">2025-04-04T14:52:38Z</dcterms:modified>
</cp:coreProperties>
</file>