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9CC"/>
    <a:srgbClr val="DE0000"/>
    <a:srgbClr val="52576E"/>
    <a:srgbClr val="747BBE"/>
    <a:srgbClr val="FEEFCE"/>
    <a:srgbClr val="FCD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068CD-3154-4BB5-8E46-B901BF6F610E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E7FEC-FC55-49E6-9D8E-0B985303B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9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E7FEC-FC55-49E6-9D8E-0B985303BD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FC0-C6A0-E14D-5905-D5B99BA58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6D811-7A04-C08F-01E1-8087286E9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1A941-DFAF-FC2F-FDEC-EF659A7F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2DD01-A197-FA4C-D90E-B84292EF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707A-4504-D465-67C7-C6DD0721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6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310D-D51A-62CC-24F9-D5045D2B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5E135-A7BB-278E-C9D2-F32EDBBE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AAABC-9A0F-65D7-3F01-11C28B0F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EEFDF-69F0-54AB-43CC-E84568EA1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02AD-604D-529C-E9C0-23AC8085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8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E15F4-85C6-B0D0-C620-C0281A01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C6EA4-78B4-E304-62D4-20CC04ED7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B167-67BF-3B9C-6A09-84F385CD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654A-8029-AF49-2232-27F00DC0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3D8A-408C-231D-5D78-4D2FACF57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49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1AE9-4EB5-1322-4F51-8E6D9DDF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28548-4711-E3C8-DD15-F48EC19D2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30D62-8DCA-726E-8ABB-7FCF50BE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28624-B74C-40A3-671A-57F507B1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763C-AC99-2FAA-3EA8-960BC5D6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6154-CED4-5D8B-A78B-C443152F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DBC0-05B5-685D-7D08-CF7958C57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7F1AE-79F5-6381-661C-57BF6801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3103-0880-64BA-CE0B-EEBF280C2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85F7D-7041-084F-C75E-5E90467E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8DE9-26DC-3498-057A-AF6BBFB6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898C-6E23-4EF4-E057-C83DB7B61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98082-65F3-4528-1B4D-92D1748B4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81F7-0AAB-FD66-7814-D4D4DB02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3E78A-A5EC-63E8-DCE5-564EFD3B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50E7B-36D0-DA40-0451-73AF0F13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2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4243-CAB4-5558-085E-D3B77D50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8D916-CEB6-1756-29E6-5D2D36B9D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29E9A-F9D2-4664-85A9-97A2E2DF2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1F8BF-B5DF-E19A-66BC-CEF93A130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19DE1-26C0-6144-82FC-E68F115A3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F912E-B191-3E99-0478-36E7ECFA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5495E-39E8-0484-910A-061C1D08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28A6B-6F8C-73A6-1B44-CC40BD51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0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FC6C-174B-8E4D-C53F-934A3886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7F846-189B-39A5-AE24-18EDFA99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557E2-74CE-0B08-E087-ED4667AC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97E93-5601-6EDB-9B44-27867780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3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FD23D-F96F-2AE6-419B-0BB1AFF7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4D623-88CB-3AAD-106D-63FBFF19C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DE5A-1556-4863-2DF1-ECF03693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264F-309E-EC21-843D-3A292A096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459A-27F3-20B0-2C3F-EA3FBD1AB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26002-C16F-0D42-F556-CDA1C5493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4F5E3-0A17-6A85-3BF3-5E03EFF4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9445-1AD6-CAE3-67F0-8CBB8E6F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3CE0A-3FF1-C6C0-A382-2037467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C9F15-DBF0-1848-77B2-B7351C8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B2E07-8C66-6665-E713-712CC87CA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D337E-F4F0-709A-E7E9-C63281E50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6E84-062C-9AAF-4AC3-3FFFD74BB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A7F5A-F2DE-2AB1-9E67-2EF7D405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39FB2-1259-859C-7798-E3DF34E1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3DBA1-3670-1395-4D0D-AA73B162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F6215-5ABF-0314-277C-FC9DC9EE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580FE-619D-4E82-B1CD-C16A95580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1B448-9499-43B5-AE57-D7E91E7A49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0E5DD-ADBF-9A5A-DB7A-62167BCB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3CF44-3EA5-C616-F795-D90A3A084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F09A3-294A-474F-9796-037EB79CF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2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1919045-2A3F-238D-176F-CBBE9CCBDDF6}"/>
              </a:ext>
            </a:extLst>
          </p:cNvPr>
          <p:cNvSpPr/>
          <p:nvPr/>
        </p:nvSpPr>
        <p:spPr>
          <a:xfrm>
            <a:off x="781434" y="685800"/>
            <a:ext cx="5486400" cy="5486400"/>
          </a:xfrm>
          <a:prstGeom prst="rect">
            <a:avLst/>
          </a:prstGeom>
          <a:solidFill>
            <a:srgbClr val="5257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B63263-4E75-586F-3C87-E6852A095AF1}"/>
              </a:ext>
            </a:extLst>
          </p:cNvPr>
          <p:cNvSpPr/>
          <p:nvPr/>
        </p:nvSpPr>
        <p:spPr>
          <a:xfrm rot="20987316">
            <a:off x="2593703" y="5112486"/>
            <a:ext cx="2156791" cy="501926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31D5B8-59D4-FBB4-19C5-BAD2E8F50C09}"/>
              </a:ext>
            </a:extLst>
          </p:cNvPr>
          <p:cNvSpPr/>
          <p:nvPr/>
        </p:nvSpPr>
        <p:spPr>
          <a:xfrm rot="20970692">
            <a:off x="2273018" y="1845104"/>
            <a:ext cx="2158194" cy="3545072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A34E3DB-D3A2-6C80-81D9-E92D1FFC64F5}"/>
              </a:ext>
            </a:extLst>
          </p:cNvPr>
          <p:cNvSpPr/>
          <p:nvPr/>
        </p:nvSpPr>
        <p:spPr>
          <a:xfrm rot="20987316">
            <a:off x="1953039" y="1630017"/>
            <a:ext cx="2156791" cy="501926"/>
          </a:xfrm>
          <a:prstGeom prst="ellipse">
            <a:avLst/>
          </a:prstGeom>
          <a:solidFill>
            <a:srgbClr val="DE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9D1A59-3A08-5A61-B4A0-82D8E74E0EDD}"/>
              </a:ext>
            </a:extLst>
          </p:cNvPr>
          <p:cNvSpPr/>
          <p:nvPr/>
        </p:nvSpPr>
        <p:spPr>
          <a:xfrm rot="20987316">
            <a:off x="2496908" y="1757535"/>
            <a:ext cx="1078992" cy="246888"/>
          </a:xfrm>
          <a:prstGeom prst="ellipse">
            <a:avLst/>
          </a:prstGeom>
          <a:solidFill>
            <a:srgbClr val="DED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AB4AE-A5E9-AEC7-42B3-A7A77610D9E4}"/>
              </a:ext>
            </a:extLst>
          </p:cNvPr>
          <p:cNvSpPr/>
          <p:nvPr/>
        </p:nvSpPr>
        <p:spPr>
          <a:xfrm rot="20970692">
            <a:off x="2562207" y="4697134"/>
            <a:ext cx="2114783" cy="672269"/>
          </a:xfrm>
          <a:prstGeom prst="rect">
            <a:avLst/>
          </a:prstGeom>
          <a:solidFill>
            <a:srgbClr val="DE0000"/>
          </a:solidFill>
          <a:ln>
            <a:solidFill>
              <a:srgbClr val="D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6EA0E1-BA92-7724-BF36-3DB5FBBAF010}"/>
              </a:ext>
            </a:extLst>
          </p:cNvPr>
          <p:cNvSpPr txBox="1"/>
          <p:nvPr/>
        </p:nvSpPr>
        <p:spPr>
          <a:xfrm>
            <a:off x="2137684" y="1663848"/>
            <a:ext cx="50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D137FE-456F-4D08-4CD5-DC47E0820529}"/>
              </a:ext>
            </a:extLst>
          </p:cNvPr>
          <p:cNvSpPr txBox="1"/>
          <p:nvPr/>
        </p:nvSpPr>
        <p:spPr>
          <a:xfrm>
            <a:off x="1579744" y="1754097"/>
            <a:ext cx="50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C62D5-BA4C-EFF4-037E-43C52DCA0334}"/>
              </a:ext>
            </a:extLst>
          </p:cNvPr>
          <p:cNvSpPr txBox="1"/>
          <p:nvPr/>
        </p:nvSpPr>
        <p:spPr>
          <a:xfrm>
            <a:off x="3093451" y="839705"/>
            <a:ext cx="649224" cy="6492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157184-D552-6520-0B75-3C0CA6920714}"/>
              </a:ext>
            </a:extLst>
          </p:cNvPr>
          <p:cNvSpPr txBox="1"/>
          <p:nvPr/>
        </p:nvSpPr>
        <p:spPr>
          <a:xfrm>
            <a:off x="4085579" y="835472"/>
            <a:ext cx="162241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+1 &amp; -2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E396EA-1835-2FD3-7AA0-928F8D15070F}"/>
              </a:ext>
            </a:extLst>
          </p:cNvPr>
          <p:cNvCxnSpPr>
            <a:cxnSpLocks/>
          </p:cNvCxnSpPr>
          <p:nvPr/>
        </p:nvCxnSpPr>
        <p:spPr>
          <a:xfrm flipV="1">
            <a:off x="3024931" y="1476833"/>
            <a:ext cx="68520" cy="41717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3E9D11-8413-BAB9-AE1E-9A5BDAB6F2AB}"/>
              </a:ext>
            </a:extLst>
          </p:cNvPr>
          <p:cNvCxnSpPr>
            <a:cxnSpLocks/>
          </p:cNvCxnSpPr>
          <p:nvPr/>
        </p:nvCxnSpPr>
        <p:spPr>
          <a:xfrm flipV="1">
            <a:off x="3623542" y="1476833"/>
            <a:ext cx="480108" cy="41943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7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D7FBE0-45AE-294B-FA07-E01A5EC89B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" r="4014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9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DB711D7-D45F-38E8-AB39-108AF8C05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157" y="2761100"/>
            <a:ext cx="3321959" cy="6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75D7D0F5-9698-00B6-9B02-B80CE7D2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08" y="2750446"/>
            <a:ext cx="3099633" cy="70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827E88D-9B14-D4EF-63EA-DBE76D5202AA}"/>
              </a:ext>
            </a:extLst>
          </p:cNvPr>
          <p:cNvGrpSpPr/>
          <p:nvPr/>
        </p:nvGrpSpPr>
        <p:grpSpPr>
          <a:xfrm>
            <a:off x="2545331" y="3702325"/>
            <a:ext cx="1043609" cy="1311966"/>
            <a:chOff x="2693504" y="3707295"/>
            <a:chExt cx="1043609" cy="1311966"/>
          </a:xfrm>
        </p:grpSpPr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307558B8-1450-EE5C-B5CF-A34FE1E3F601}"/>
                </a:ext>
              </a:extLst>
            </p:cNvPr>
            <p:cNvSpPr/>
            <p:nvPr/>
          </p:nvSpPr>
          <p:spPr>
            <a:xfrm flipV="1">
              <a:off x="2693504" y="3707295"/>
              <a:ext cx="1043609" cy="131196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35CD40-5BA3-C91F-74E4-F104695572D0}"/>
                </a:ext>
              </a:extLst>
            </p:cNvPr>
            <p:cNvSpPr/>
            <p:nvPr/>
          </p:nvSpPr>
          <p:spPr>
            <a:xfrm>
              <a:off x="2984223" y="413467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F06318-22F1-C9F1-BF8D-64155FD08BEB}"/>
              </a:ext>
            </a:extLst>
          </p:cNvPr>
          <p:cNvGrpSpPr/>
          <p:nvPr/>
        </p:nvGrpSpPr>
        <p:grpSpPr>
          <a:xfrm>
            <a:off x="2542845" y="1190004"/>
            <a:ext cx="1043609" cy="1311966"/>
            <a:chOff x="2693504" y="3707295"/>
            <a:chExt cx="1043609" cy="1311966"/>
          </a:xfrm>
        </p:grpSpPr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0E710761-C71A-7E24-7A65-E1459BDF9B49}"/>
                </a:ext>
              </a:extLst>
            </p:cNvPr>
            <p:cNvSpPr/>
            <p:nvPr/>
          </p:nvSpPr>
          <p:spPr>
            <a:xfrm flipV="1">
              <a:off x="2693504" y="3707295"/>
              <a:ext cx="1043609" cy="1311966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43870D0-86A7-752A-8C07-B1E8A36C4DC6}"/>
                </a:ext>
              </a:extLst>
            </p:cNvPr>
            <p:cNvSpPr/>
            <p:nvPr/>
          </p:nvSpPr>
          <p:spPr>
            <a:xfrm>
              <a:off x="2984223" y="4134677"/>
              <a:ext cx="457200" cy="4572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4</a:t>
              </a: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300C27A-58F5-A9AE-533C-A119488FD44B}"/>
              </a:ext>
            </a:extLst>
          </p:cNvPr>
          <p:cNvSpPr/>
          <p:nvPr/>
        </p:nvSpPr>
        <p:spPr>
          <a:xfrm>
            <a:off x="4924839" y="3181117"/>
            <a:ext cx="1316736" cy="10424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6454E2-D355-2517-0182-B7C926A998C3}"/>
              </a:ext>
            </a:extLst>
          </p:cNvPr>
          <p:cNvSpPr/>
          <p:nvPr/>
        </p:nvSpPr>
        <p:spPr>
          <a:xfrm>
            <a:off x="5354607" y="3478698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554E498-E57E-E567-CA3C-2106B7FB4E8E}"/>
              </a:ext>
            </a:extLst>
          </p:cNvPr>
          <p:cNvSpPr/>
          <p:nvPr/>
        </p:nvSpPr>
        <p:spPr>
          <a:xfrm flipH="1">
            <a:off x="4924839" y="2336887"/>
            <a:ext cx="1316736" cy="10424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D29304-3489-8B99-7E0C-205A923275EE}"/>
              </a:ext>
            </a:extLst>
          </p:cNvPr>
          <p:cNvSpPr/>
          <p:nvPr/>
        </p:nvSpPr>
        <p:spPr>
          <a:xfrm flipH="1">
            <a:off x="5354607" y="262949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FBAC4B-DFE8-D387-3337-22CD335AF816}"/>
              </a:ext>
            </a:extLst>
          </p:cNvPr>
          <p:cNvSpPr txBox="1"/>
          <p:nvPr/>
        </p:nvSpPr>
        <p:spPr>
          <a:xfrm>
            <a:off x="1262725" y="4263741"/>
            <a:ext cx="179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User-created mesh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7DFD2-5F24-B392-FC65-81A3D15D4F8B}"/>
              </a:ext>
            </a:extLst>
          </p:cNvPr>
          <p:cNvSpPr txBox="1"/>
          <p:nvPr/>
        </p:nvSpPr>
        <p:spPr>
          <a:xfrm>
            <a:off x="4344314" y="4035293"/>
            <a:ext cx="179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CSG model from mesh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1E366-1917-717B-CA23-E36C4EA6EC91}"/>
              </a:ext>
            </a:extLst>
          </p:cNvPr>
          <p:cNvSpPr txBox="1"/>
          <p:nvPr/>
        </p:nvSpPr>
        <p:spPr>
          <a:xfrm>
            <a:off x="1406157" y="1755888"/>
            <a:ext cx="104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36BDE-72F8-EB5D-A655-03C18A7316DA}"/>
              </a:ext>
            </a:extLst>
          </p:cNvPr>
          <p:cNvSpPr txBox="1"/>
          <p:nvPr/>
        </p:nvSpPr>
        <p:spPr>
          <a:xfrm>
            <a:off x="5735607" y="1960466"/>
            <a:ext cx="179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Multigroup cross sections</a:t>
            </a:r>
          </a:p>
        </p:txBody>
      </p:sp>
    </p:spTree>
    <p:extLst>
      <p:ext uri="{BB962C8B-B14F-4D97-AF65-F5344CB8AC3E}">
        <p14:creationId xmlns:p14="http://schemas.microsoft.com/office/powerpoint/2010/main" val="137820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5FE1C-8B24-0D03-B096-6B1CC81AF2BA}"/>
              </a:ext>
            </a:extLst>
          </p:cNvPr>
          <p:cNvSpPr txBox="1"/>
          <p:nvPr/>
        </p:nvSpPr>
        <p:spPr>
          <a:xfrm>
            <a:off x="3846444" y="0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Document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D6914-CB26-DA25-C2A1-4B79D5146A08}"/>
              </a:ext>
            </a:extLst>
          </p:cNvPr>
          <p:cNvSpPr txBox="1"/>
          <p:nvPr/>
        </p:nvSpPr>
        <p:spPr>
          <a:xfrm>
            <a:off x="3846444" y="773595"/>
            <a:ext cx="2895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Geometry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59465-9C17-CE3D-036E-FE3B83F8B4FF}"/>
              </a:ext>
            </a:extLst>
          </p:cNvPr>
          <p:cNvSpPr txBox="1"/>
          <p:nvPr/>
        </p:nvSpPr>
        <p:spPr>
          <a:xfrm>
            <a:off x="447261" y="1745975"/>
            <a:ext cx="200107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Surface</a:t>
            </a:r>
          </a:p>
          <a:p>
            <a:endParaRPr lang="en-US" sz="3600" dirty="0"/>
          </a:p>
          <a:p>
            <a:r>
              <a:rPr lang="en-US" sz="3600" dirty="0" err="1"/>
              <a:t>coeffs</a:t>
            </a:r>
            <a:r>
              <a:rPr lang="en-US" sz="3600" dirty="0"/>
              <a:t>:</a:t>
            </a:r>
          </a:p>
          <a:p>
            <a:r>
              <a:rPr lang="en-US" sz="3600" dirty="0"/>
              <a:t>id:</a:t>
            </a:r>
          </a:p>
          <a:p>
            <a:r>
              <a:rPr lang="en-US" sz="3600" dirty="0"/>
              <a:t>type: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E1A12F-C430-9C68-5A34-D7430C87AAF2}"/>
              </a:ext>
            </a:extLst>
          </p:cNvPr>
          <p:cNvSpPr txBox="1"/>
          <p:nvPr/>
        </p:nvSpPr>
        <p:spPr>
          <a:xfrm>
            <a:off x="2686051" y="1745975"/>
            <a:ext cx="232078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Surface</a:t>
            </a:r>
          </a:p>
          <a:p>
            <a:endParaRPr lang="en-US" sz="3600" dirty="0"/>
          </a:p>
          <a:p>
            <a:r>
              <a:rPr lang="en-US" sz="3600" dirty="0"/>
              <a:t>boundary:</a:t>
            </a:r>
          </a:p>
          <a:p>
            <a:r>
              <a:rPr lang="en-US" sz="3600" dirty="0" err="1"/>
              <a:t>coeffs</a:t>
            </a:r>
            <a:r>
              <a:rPr lang="en-US" sz="3600" dirty="0"/>
              <a:t>:</a:t>
            </a:r>
          </a:p>
          <a:p>
            <a:r>
              <a:rPr lang="en-US" sz="3600" dirty="0"/>
              <a:t>id:</a:t>
            </a:r>
          </a:p>
          <a:p>
            <a:r>
              <a:rPr lang="en-US" sz="3600" dirty="0"/>
              <a:t>type: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CAF16B-5492-6D96-F945-FFFC72E5AF61}"/>
              </a:ext>
            </a:extLst>
          </p:cNvPr>
          <p:cNvSpPr txBox="1"/>
          <p:nvPr/>
        </p:nvSpPr>
        <p:spPr>
          <a:xfrm>
            <a:off x="5294244" y="1745975"/>
            <a:ext cx="333126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Cell</a:t>
            </a:r>
          </a:p>
          <a:p>
            <a:endParaRPr lang="en-US" sz="3600" dirty="0"/>
          </a:p>
          <a:p>
            <a:r>
              <a:rPr lang="en-US" sz="3600" dirty="0"/>
              <a:t>id: </a:t>
            </a:r>
            <a:r>
              <a:rPr lang="en-US" sz="3600" i="1" dirty="0"/>
              <a:t>[combinations of surface ids]</a:t>
            </a:r>
          </a:p>
          <a:p>
            <a:r>
              <a:rPr lang="en-US" sz="3600" dirty="0"/>
              <a:t>material:</a:t>
            </a:r>
          </a:p>
          <a:p>
            <a:r>
              <a:rPr lang="en-US" sz="3600" dirty="0"/>
              <a:t>region:</a:t>
            </a:r>
          </a:p>
          <a:p>
            <a:r>
              <a:rPr lang="en-US" sz="3600" dirty="0"/>
              <a:t>universe: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95167-593E-89F6-711F-EFE35EBD7E60}"/>
              </a:ext>
            </a:extLst>
          </p:cNvPr>
          <p:cNvSpPr txBox="1"/>
          <p:nvPr/>
        </p:nvSpPr>
        <p:spPr>
          <a:xfrm>
            <a:off x="8693425" y="1745975"/>
            <a:ext cx="3331263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/>
              <a:t>Cell</a:t>
            </a:r>
          </a:p>
          <a:p>
            <a:endParaRPr lang="en-US" sz="3600" dirty="0"/>
          </a:p>
          <a:p>
            <a:r>
              <a:rPr lang="en-US" sz="3600" dirty="0"/>
              <a:t>id: </a:t>
            </a:r>
            <a:r>
              <a:rPr lang="en-US" sz="3600" i="1" dirty="0"/>
              <a:t>[combinations of surface ids]</a:t>
            </a:r>
            <a:endParaRPr lang="en-US" sz="3600" dirty="0"/>
          </a:p>
          <a:p>
            <a:r>
              <a:rPr lang="en-US" sz="3600" dirty="0"/>
              <a:t>fill: </a:t>
            </a:r>
          </a:p>
          <a:p>
            <a:r>
              <a:rPr lang="en-US" sz="3600" dirty="0"/>
              <a:t>region:</a:t>
            </a:r>
          </a:p>
          <a:p>
            <a:r>
              <a:rPr lang="en-US" sz="3600" dirty="0"/>
              <a:t>universe: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ED27E9-71D0-C3FE-6C09-AE1C3E256E2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294244" y="646331"/>
            <a:ext cx="0" cy="1272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DD7A43-6CB6-6C30-788E-60663E77AC4E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846444" y="1419926"/>
            <a:ext cx="1447800" cy="326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70C2C-A104-2D4F-07A9-1A8F2523E6B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447799" y="1419926"/>
            <a:ext cx="3846445" cy="326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7E2A20-6C2C-AC86-9E1B-D423E6D1E693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294244" y="1419926"/>
            <a:ext cx="1665632" cy="326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021C4A-F91D-2E71-725D-591F90161041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294244" y="1419926"/>
            <a:ext cx="5064813" cy="3260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2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72</Words>
  <Application>Microsoft Office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Kalinichenko, Dimitri</dc:creator>
  <cp:lastModifiedBy>Kalinichenko, Dimitri</cp:lastModifiedBy>
  <cp:revision>3</cp:revision>
  <dcterms:created xsi:type="dcterms:W3CDTF">2025-04-17T13:47:28Z</dcterms:created>
  <dcterms:modified xsi:type="dcterms:W3CDTF">2025-04-18T19:15:12Z</dcterms:modified>
</cp:coreProperties>
</file>