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4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17.png" ContentType="image/png"/>
  <Override PartName="/ppt/media/image5.jpeg" ContentType="image/jpeg"/>
  <Override PartName="/ppt/media/image3.jpeg" ContentType="image/jpeg"/>
  <Override PartName="/ppt/media/image1.jpeg" ContentType="image/jpeg"/>
  <Override PartName="/ppt/media/image10.png" ContentType="image/png"/>
  <Override PartName="/ppt/media/image13.png" ContentType="image/png"/>
  <Override PartName="/ppt/media/image18.jpeg" ContentType="image/jpeg"/>
  <Override PartName="/ppt/media/image15.jpeg" ContentType="image/jpeg"/>
  <Override PartName="/ppt/media/image11.jpeg" ContentType="image/jpeg"/>
  <Override PartName="/ppt/media/image12.jpeg" ContentType="image/jpeg"/>
  <Override PartName="/ppt/media/image14.jpeg" ContentType="image/jpeg"/>
  <Override PartName="/ppt/media/image16.jpeg" ContentType="image/jpeg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13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7A117CD-801C-44D3-BD27-615792181514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50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DF20BDB-204D-44B3-BBB1-AEA11DB90B5E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620640" y="4683240"/>
            <a:ext cx="8165880" cy="273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20640" y="6265440"/>
            <a:ext cx="592128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3654720" y="608868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2064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3654720" y="6265440"/>
            <a:ext cx="28893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262296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625280" y="608868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62064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262296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4625280" y="6265440"/>
            <a:ext cx="1906560" cy="16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620640" y="5801760"/>
            <a:ext cx="592128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правки 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текста 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заглавия 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щёлкнит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Google Shape;17;p22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41990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Google Shape;19;p22" descr=""/>
          <p:cNvPicPr/>
          <p:nvPr/>
        </p:nvPicPr>
        <p:blipFill>
          <a:blip r:embed="rId3"/>
          <a:stretch/>
        </p:blipFill>
        <p:spPr>
          <a:xfrm>
            <a:off x="635040" y="431640"/>
            <a:ext cx="1758960" cy="3956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20640" y="628920"/>
            <a:ext cx="7733880" cy="58896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749280" y="1947960"/>
            <a:ext cx="4604400" cy="398232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620640" y="3308760"/>
            <a:ext cx="5703480" cy="262152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sldNum"/>
          </p:nvPr>
        </p:nvSpPr>
        <p:spPr>
          <a:xfrm>
            <a:off x="10667880" y="6356520"/>
            <a:ext cx="685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20640" y="4683240"/>
            <a:ext cx="8165880" cy="58896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20640" y="6088680"/>
            <a:ext cx="5921280" cy="33768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5" name="Google Shape;87;p32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4199040"/>
          </a:xfrm>
          <a:prstGeom prst="rect">
            <a:avLst/>
          </a:prstGeom>
          <a:ln>
            <a:noFill/>
          </a:ln>
        </p:spPr>
      </p:pic>
      <p:pic>
        <p:nvPicPr>
          <p:cNvPr id="416" name="Google Shape;88;p32" descr=""/>
          <p:cNvPicPr/>
          <p:nvPr/>
        </p:nvPicPr>
        <p:blipFill>
          <a:blip r:embed="rId3"/>
          <a:stretch/>
        </p:blipFill>
        <p:spPr>
          <a:xfrm>
            <a:off x="635040" y="431640"/>
            <a:ext cx="1758960" cy="3956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20640" y="628920"/>
            <a:ext cx="7948080" cy="58896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34520" y="1947960"/>
            <a:ext cx="4618800" cy="398232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0640" y="3308760"/>
            <a:ext cx="5703480" cy="262152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10667880" y="6356520"/>
            <a:ext cx="685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1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1960" y="2834640"/>
            <a:ext cx="10515240" cy="191988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734520" y="0"/>
            <a:ext cx="5456880" cy="68576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0" y="1719000"/>
            <a:ext cx="7743600" cy="1261800"/>
          </a:xfrm>
          <a:custGeom>
            <a:avLst/>
            <a:gdLst/>
            <a:ahLst/>
            <a:rect l="l" t="t" r="r" b="b"/>
            <a:pathLst>
              <a:path w="13111480" h="2016125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0" y="1719000"/>
            <a:ext cx="7743600" cy="1261800"/>
          </a:xfrm>
          <a:custGeom>
            <a:avLst/>
            <a:gdLst/>
            <a:ahLst/>
            <a:rect l="l" t="t" r="r" b="b"/>
            <a:pathLst>
              <a:path w="13111480" h="2016125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620640" y="628920"/>
            <a:ext cx="5703480" cy="58896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0640" y="4700520"/>
            <a:ext cx="5703480" cy="122976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620640" y="3305160"/>
            <a:ext cx="5703480" cy="108540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sldNum"/>
          </p:nvPr>
        </p:nvSpPr>
        <p:spPr>
          <a:xfrm>
            <a:off x="10667880" y="6356520"/>
            <a:ext cx="685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734520" y="0"/>
            <a:ext cx="5456880" cy="68576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620640" y="628920"/>
            <a:ext cx="5703480" cy="58896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0640" y="4700520"/>
            <a:ext cx="5703480" cy="122976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0640" y="3305160"/>
            <a:ext cx="5703480" cy="108540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sldNum"/>
          </p:nvPr>
        </p:nvSpPr>
        <p:spPr>
          <a:xfrm>
            <a:off x="10667880" y="6356520"/>
            <a:ext cx="685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0" y="1733400"/>
            <a:ext cx="7743600" cy="1261800"/>
          </a:xfrm>
          <a:custGeom>
            <a:avLst/>
            <a:gdLst/>
            <a:ahLst/>
            <a:rect l="l" t="t" r="r" b="b"/>
            <a:pathLst>
              <a:path w="13111480" h="2016125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20640" y="628920"/>
            <a:ext cx="7948080" cy="58896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734520" y="1947960"/>
            <a:ext cx="4618800" cy="398232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0640" y="3981960"/>
            <a:ext cx="5703480" cy="194832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20640" y="2602800"/>
            <a:ext cx="5703480" cy="108540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20640" y="1379520"/>
            <a:ext cx="5703480" cy="108540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sldNum"/>
          </p:nvPr>
        </p:nvSpPr>
        <p:spPr>
          <a:xfrm>
            <a:off x="10667880" y="6356520"/>
            <a:ext cx="685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20640" y="628920"/>
            <a:ext cx="7948080" cy="58896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734520" y="1947960"/>
            <a:ext cx="4618800" cy="398232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0640" y="3981960"/>
            <a:ext cx="5703480" cy="194832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20640" y="2602800"/>
            <a:ext cx="5703480" cy="108540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620640" y="1379520"/>
            <a:ext cx="5703480" cy="108540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 type="sldNum"/>
          </p:nvPr>
        </p:nvSpPr>
        <p:spPr>
          <a:xfrm>
            <a:off x="10667880" y="6356520"/>
            <a:ext cx="685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20640" y="628920"/>
            <a:ext cx="7733880" cy="58896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20640" y="1601280"/>
            <a:ext cx="5161320" cy="203112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0640" y="5045400"/>
            <a:ext cx="5161320" cy="92772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201000" y="1601280"/>
            <a:ext cx="5167080" cy="203112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6206760" y="5045400"/>
            <a:ext cx="5161320" cy="92772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 type="body"/>
          </p:nvPr>
        </p:nvSpPr>
        <p:spPr>
          <a:xfrm>
            <a:off x="6206760" y="3835800"/>
            <a:ext cx="5161320" cy="9435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 type="sldNum"/>
          </p:nvPr>
        </p:nvSpPr>
        <p:spPr>
          <a:xfrm>
            <a:off x="10667880" y="6356520"/>
            <a:ext cx="685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28560" y="628920"/>
            <a:ext cx="8074440" cy="58896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20640" y="1601280"/>
            <a:ext cx="5164920" cy="203112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20640" y="5045400"/>
            <a:ext cx="5164920" cy="92772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188760" y="1601280"/>
            <a:ext cx="5164920" cy="203112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188760" y="5045400"/>
            <a:ext cx="5164920" cy="92772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6188760" y="3835800"/>
            <a:ext cx="5164920" cy="9435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sldNum"/>
          </p:nvPr>
        </p:nvSpPr>
        <p:spPr>
          <a:xfrm>
            <a:off x="10667880" y="6356520"/>
            <a:ext cx="685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6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jpeg"/><Relationship Id="rId4" Type="http://schemas.openxmlformats.org/officeDocument/2006/relationships/slideLayout" Target="../slideLayouts/slideLayout12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649800" y="4431600"/>
            <a:ext cx="10366200" cy="1112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ru-RU" sz="8800" spc="-1" strike="noStrike">
                <a:solidFill>
                  <a:srgbClr val="ffffff"/>
                </a:solidFill>
                <a:latin typeface="Calibri"/>
                <a:ea typeface="Calibri"/>
              </a:rPr>
              <a:t>ImgBBUpldr</a:t>
            </a:r>
            <a:endParaRPr b="0" lang="ru-RU" sz="8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0" name="TextShape 2"/>
          <p:cNvSpPr txBox="1"/>
          <p:nvPr/>
        </p:nvSpPr>
        <p:spPr>
          <a:xfrm>
            <a:off x="216000" y="5850000"/>
            <a:ext cx="11808000" cy="337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Calibri"/>
              </a:rPr>
              <a:t>RESTful сервис для загрузки изображений на фотохостинг imgbb.com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1" name="Google Shape;203;p1" descr=""/>
          <p:cNvPicPr/>
          <p:nvPr/>
        </p:nvPicPr>
        <p:blipFill>
          <a:blip r:embed="rId1"/>
          <a:stretch/>
        </p:blipFill>
        <p:spPr>
          <a:xfrm>
            <a:off x="-5760" y="17640"/>
            <a:ext cx="12196800" cy="4200840"/>
          </a:xfrm>
          <a:prstGeom prst="rect">
            <a:avLst/>
          </a:prstGeom>
          <a:ln>
            <a:noFill/>
          </a:ln>
        </p:spPr>
      </p:pic>
      <p:pic>
        <p:nvPicPr>
          <p:cNvPr id="462" name="Google Shape;204;p1" descr=""/>
          <p:cNvPicPr/>
          <p:nvPr/>
        </p:nvPicPr>
        <p:blipFill>
          <a:blip r:embed="rId2"/>
          <a:stretch/>
        </p:blipFill>
        <p:spPr>
          <a:xfrm>
            <a:off x="729360" y="438120"/>
            <a:ext cx="1930680" cy="43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511920" y="81720"/>
            <a:ext cx="8596080" cy="22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2800" spc="-1" strike="noStrike">
                <a:solidFill>
                  <a:srgbClr val="000000"/>
                </a:solidFill>
                <a:latin typeface="Arial"/>
              </a:rPr>
              <a:t>Imgbb.com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- фотохостинг картинок и изображений предоставляет нам возможность загрузить jpg и png,  bmp и gif картинки, размером до 16 мегабайт.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3744000" y="3384000"/>
            <a:ext cx="7776000" cy="936000"/>
          </a:xfrm>
          <a:prstGeom prst="rect">
            <a:avLst/>
          </a:prstGeom>
          <a:solidFill>
            <a:srgbClr val="65c295">
              <a:alpha val="62000"/>
            </a:srgbClr>
          </a:solidFill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 algn="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381f"/>
                </a:solidFill>
                <a:latin typeface="Arial"/>
              </a:rPr>
              <a:t>На ресурсе доступна </a:t>
            </a:r>
            <a:r>
              <a:rPr b="0" lang="ru-RU" sz="2400" spc="-1" strike="noStrike" u="sng">
                <a:solidFill>
                  <a:srgbClr val="00381f"/>
                </a:solidFill>
                <a:uFillTx/>
                <a:latin typeface="Arial"/>
              </a:rPr>
              <a:t>анонимная</a:t>
            </a:r>
            <a:r>
              <a:rPr b="0" lang="ru-RU" sz="2400" spc="-1" strike="noStrike">
                <a:solidFill>
                  <a:srgbClr val="00381f"/>
                </a:solidFill>
                <a:latin typeface="Arial"/>
              </a:rPr>
              <a:t> загрузка файлов без регистрации пользователя.</a:t>
            </a:r>
            <a:endParaRPr b="0" lang="ru-RU" sz="2400" spc="-1" strike="noStrike">
              <a:solidFill>
                <a:srgbClr val="00381f"/>
              </a:solidFill>
              <a:latin typeface="Arial"/>
            </a:endParaRPr>
          </a:p>
        </p:txBody>
      </p:sp>
      <p:sp>
        <p:nvSpPr>
          <p:cNvPr id="465" name="TextShape 3"/>
          <p:cNvSpPr txBox="1"/>
          <p:nvPr/>
        </p:nvSpPr>
        <p:spPr>
          <a:xfrm>
            <a:off x="1800000" y="5259960"/>
            <a:ext cx="9720000" cy="1076040"/>
          </a:xfrm>
          <a:prstGeom prst="rect">
            <a:avLst/>
          </a:prstGeom>
          <a:solidFill>
            <a:srgbClr val="ba131a">
              <a:alpha val="49000"/>
            </a:srgbClr>
          </a:solidFill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 algn="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Но без авторизации  в системе, </a:t>
            </a:r>
            <a:r>
              <a:rPr b="0" lang="ru-RU" sz="26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функция просмотра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 загруженных изображений </a:t>
            </a:r>
            <a:r>
              <a:rPr b="0" lang="ru-RU" sz="26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БУДЕТ ВАМ </a:t>
            </a:r>
            <a:r>
              <a:rPr b="0" lang="ru-RU" sz="2600" spc="-1" strike="noStrike" u="sng">
                <a:solidFill>
                  <a:srgbClr val="000000"/>
                </a:solidFill>
                <a:uFillTx/>
                <a:latin typeface="Arial"/>
              </a:rPr>
              <a:t>НЕДОСТУПНА!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6" name="Google Shape;407;p18" descr=""/>
          <p:cNvPicPr/>
          <p:nvPr/>
        </p:nvPicPr>
        <p:blipFill>
          <a:blip r:embed="rId2"/>
          <a:stretch/>
        </p:blipFill>
        <p:spPr>
          <a:xfrm>
            <a:off x="1980000" y="5423040"/>
            <a:ext cx="588960" cy="588960"/>
          </a:xfrm>
          <a:prstGeom prst="rect">
            <a:avLst/>
          </a:prstGeom>
          <a:ln>
            <a:noFill/>
          </a:ln>
        </p:spPr>
      </p:pic>
      <p:pic>
        <p:nvPicPr>
          <p:cNvPr id="467" name="Google Shape;429;p19" descr=""/>
          <p:cNvPicPr/>
          <p:nvPr/>
        </p:nvPicPr>
        <p:blipFill>
          <a:blip r:embed="rId3"/>
          <a:stretch/>
        </p:blipFill>
        <p:spPr>
          <a:xfrm>
            <a:off x="4032000" y="3587040"/>
            <a:ext cx="588960" cy="58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bb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619920" y="900000"/>
            <a:ext cx="11253600" cy="262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Calibri"/>
                <a:ea typeface="Calibri"/>
              </a:rPr>
              <a:t>Приложение </a:t>
            </a:r>
            <a:r>
              <a:rPr b="1" i="1" lang="ru-RU" sz="3200" spc="-1" strike="noStrike">
                <a:solidFill>
                  <a:srgbClr val="ffffff"/>
                </a:solidFill>
                <a:latin typeface="Calibri"/>
                <a:ea typeface="Calibri"/>
              </a:rPr>
              <a:t>ImgBBUpldr</a:t>
            </a:r>
            <a:r>
              <a:rPr b="1" lang="ru-RU" sz="32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b="0" lang="ru-RU" sz="3200" spc="-1" strike="noStrike">
                <a:solidFill>
                  <a:srgbClr val="ffffff"/>
                </a:solidFill>
                <a:latin typeface="Calibri"/>
                <a:ea typeface="Calibri"/>
              </a:rPr>
              <a:t>позволяет</a:t>
            </a:r>
            <a:r>
              <a:rPr b="1" lang="ru-RU" sz="32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b="0" lang="ru-RU" sz="3200" spc="-1" strike="noStrike">
                <a:solidFill>
                  <a:srgbClr val="ffffff"/>
                </a:solidFill>
                <a:latin typeface="Calibri"/>
                <a:ea typeface="Calibri"/>
              </a:rPr>
              <a:t>просматривать свою историю загрузок и находить залитые вами ранее изображения.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648000" y="4176000"/>
            <a:ext cx="11253600" cy="262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br/>
            <a:br/>
            <a:r>
              <a:rPr b="0" lang="ru-RU" sz="3200" spc="-1" strike="noStrike" u="sng">
                <a:solidFill>
                  <a:srgbClr val="ffffff"/>
                </a:solidFill>
                <a:uFillTx/>
                <a:latin typeface="Calibri"/>
                <a:ea typeface="Calibri"/>
              </a:rPr>
              <a:t>А также: </a:t>
            </a:r>
            <a:br/>
            <a:r>
              <a:rPr b="0" lang="ru-RU" sz="2600" spc="-1" strike="noStrike">
                <a:solidFill>
                  <a:srgbClr val="ffffff"/>
                </a:solidFill>
                <a:latin typeface="Calibri"/>
                <a:ea typeface="Calibri"/>
              </a:rPr>
              <a:t>при загрузке файлов, устанавливать </a:t>
            </a:r>
            <a:br/>
            <a:r>
              <a:rPr b="0" lang="ru-RU" sz="2600" spc="-1" strike="noStrike">
                <a:solidFill>
                  <a:srgbClr val="ffffff"/>
                </a:solidFill>
                <a:latin typeface="Calibri"/>
                <a:ea typeface="Calibri"/>
              </a:rPr>
              <a:t>сроки их хранения на сервере.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0" name="" descr=""/>
          <p:cNvPicPr/>
          <p:nvPr/>
        </p:nvPicPr>
        <p:blipFill>
          <a:blip r:embed="rId1"/>
          <a:stretch/>
        </p:blipFill>
        <p:spPr>
          <a:xfrm>
            <a:off x="5361120" y="2520000"/>
            <a:ext cx="6662880" cy="2520000"/>
          </a:xfrm>
          <a:prstGeom prst="rect">
            <a:avLst/>
          </a:prstGeom>
          <a:ln w="38160">
            <a:solidFill>
              <a:srgbClr val="3465a4"/>
            </a:solidFill>
            <a:round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504000" y="1800000"/>
            <a:ext cx="1584000" cy="144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latin typeface="Arial"/>
              </a:rPr>
              <a:t>Data storage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4464000" y="1296000"/>
            <a:ext cx="3240000" cy="4248000"/>
          </a:xfrm>
          <a:prstGeom prst="rect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/>
          <a:p>
            <a:pPr algn="ctr">
              <a:lnSpc>
                <a:spcPct val="200000"/>
              </a:lnSpc>
              <a:spcBef>
                <a:spcPts val="19276"/>
              </a:spcBef>
              <a:spcAft>
                <a:spcPts val="14173"/>
              </a:spcAft>
            </a:pPr>
            <a:r>
              <a:rPr b="1" lang="ru-RU" sz="1800" spc="-1" strike="noStrike">
                <a:latin typeface="Arial"/>
              </a:rPr>
              <a:t>ImgBBUpldr           </a:t>
            </a:r>
            <a:endParaRPr b="1" lang="ru-RU" sz="1800" spc="-1" strike="noStrike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10152000" y="2232000"/>
            <a:ext cx="1728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latin typeface="Arial"/>
              </a:rPr>
              <a:t>Imgbb.com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4" name="TextShape 4"/>
          <p:cNvSpPr txBox="1"/>
          <p:nvPr/>
        </p:nvSpPr>
        <p:spPr>
          <a:xfrm>
            <a:off x="2952000" y="144000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TextShape 5"/>
          <p:cNvSpPr txBox="1"/>
          <p:nvPr/>
        </p:nvSpPr>
        <p:spPr>
          <a:xfrm>
            <a:off x="1584000" y="432000"/>
            <a:ext cx="8064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ru-RU" sz="2800" spc="-1" strike="noStrike">
                <a:latin typeface="Arial"/>
              </a:rPr>
              <a:t>СХЕМА РАБОТЫ ПРИЛОЖЕНИЯ</a:t>
            </a:r>
            <a:endParaRPr b="1" lang="ru-RU" sz="2800" spc="-1" strike="noStrike">
              <a:latin typeface="Arial"/>
            </a:endParaRPr>
          </a:p>
        </p:txBody>
      </p:sp>
      <p:sp>
        <p:nvSpPr>
          <p:cNvPr id="476" name="CustomShape 6"/>
          <p:cNvSpPr/>
          <p:nvPr/>
        </p:nvSpPr>
        <p:spPr>
          <a:xfrm>
            <a:off x="4536000" y="3600000"/>
            <a:ext cx="3096000" cy="180000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endParaRPr b="0" lang="ru-RU" sz="1800" spc="-1" strike="noStrike">
              <a:latin typeface="Arial"/>
            </a:endParaRPr>
          </a:p>
          <a:p>
            <a:pPr algn="ctr"/>
            <a:r>
              <a:rPr b="1" lang="ru-RU" sz="1800" spc="-1" strike="noStrike">
                <a:latin typeface="Arial"/>
              </a:rPr>
              <a:t>Database</a:t>
            </a:r>
            <a:endParaRPr b="0" lang="ru-RU" sz="1800" spc="-1" strike="noStrike">
              <a:latin typeface="Arial"/>
            </a:endParaRPr>
          </a:p>
          <a:p>
            <a:pPr algn="ctr"/>
            <a:endParaRPr b="0" lang="ru-RU" sz="1800" spc="-1" strike="noStrike">
              <a:latin typeface="Arial"/>
            </a:endParaRPr>
          </a:p>
          <a:p>
            <a:pPr algn="ctr"/>
            <a:r>
              <a:rPr b="0" lang="ru-RU" sz="1600" spc="-1" strike="noStrike">
                <a:latin typeface="Arial"/>
              </a:rPr>
              <a:t>Миниатюра изображения, </a:t>
            </a:r>
            <a:endParaRPr b="0" lang="ru-RU" sz="1600" spc="-1" strike="noStrike">
              <a:latin typeface="Arial"/>
            </a:endParaRPr>
          </a:p>
          <a:p>
            <a:pPr algn="ctr"/>
            <a:r>
              <a:rPr b="0" lang="ru-RU" sz="1600" spc="-1" strike="noStrike">
                <a:latin typeface="Arial"/>
              </a:rPr>
              <a:t>Url и таймер удаления </a:t>
            </a:r>
            <a:endParaRPr b="0" lang="ru-RU" sz="1600" spc="-1" strike="noStrike">
              <a:latin typeface="Arial"/>
            </a:endParaRPr>
          </a:p>
          <a:p>
            <a:pPr algn="ctr"/>
            <a:r>
              <a:rPr b="0" lang="ru-RU" sz="1600" spc="-1" strike="noStrike">
                <a:latin typeface="Arial"/>
              </a:rPr>
              <a:t>заносятся в БД приложения </a:t>
            </a:r>
            <a:endParaRPr b="0" lang="ru-RU" sz="1600" spc="-1" strike="noStrike">
              <a:latin typeface="Arial"/>
            </a:endParaRPr>
          </a:p>
          <a:p>
            <a:pPr algn="ctr"/>
            <a:endParaRPr b="0" lang="ru-RU" sz="1600" spc="-1" strike="noStrike">
              <a:latin typeface="Arial"/>
            </a:endParaRPr>
          </a:p>
        </p:txBody>
      </p:sp>
      <p:sp>
        <p:nvSpPr>
          <p:cNvPr id="477" name="TextShape 7"/>
          <p:cNvSpPr txBox="1"/>
          <p:nvPr/>
        </p:nvSpPr>
        <p:spPr>
          <a:xfrm>
            <a:off x="2232000" y="1978200"/>
            <a:ext cx="21600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600" spc="-1" strike="noStrike">
                <a:latin typeface="Arial"/>
              </a:rPr>
              <a:t>Выбираете файл на вашем устройстве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78" name="TextShape 8"/>
          <p:cNvSpPr txBox="1"/>
          <p:nvPr/>
        </p:nvSpPr>
        <p:spPr>
          <a:xfrm>
            <a:off x="4752000" y="2021760"/>
            <a:ext cx="273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Указываете срок хранения файла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9" name="Line 9"/>
          <p:cNvSpPr/>
          <p:nvPr/>
        </p:nvSpPr>
        <p:spPr>
          <a:xfrm>
            <a:off x="2376000" y="2736000"/>
            <a:ext cx="187200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10"/>
          <p:cNvSpPr/>
          <p:nvPr/>
        </p:nvSpPr>
        <p:spPr>
          <a:xfrm flipV="1">
            <a:off x="7200000" y="2370240"/>
            <a:ext cx="2880000" cy="57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TextShape 11"/>
          <p:cNvSpPr txBox="1"/>
          <p:nvPr/>
        </p:nvSpPr>
        <p:spPr>
          <a:xfrm>
            <a:off x="7776000" y="1589760"/>
            <a:ext cx="3312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600" spc="-1" strike="noStrike">
                <a:latin typeface="Arial"/>
              </a:rPr>
              <a:t>Файл и параметры отправляются на сервер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82" name="Line 12"/>
          <p:cNvSpPr/>
          <p:nvPr/>
        </p:nvSpPr>
        <p:spPr>
          <a:xfrm flipH="1">
            <a:off x="7128000" y="3096000"/>
            <a:ext cx="295200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TextShape 13"/>
          <p:cNvSpPr txBox="1"/>
          <p:nvPr/>
        </p:nvSpPr>
        <p:spPr>
          <a:xfrm>
            <a:off x="7776000" y="3389760"/>
            <a:ext cx="410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600" spc="-1" strike="noStrike">
                <a:latin typeface="Arial"/>
              </a:rPr>
              <a:t>Сайт возвращает url страницы размещения файла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84" name="Line 14"/>
          <p:cNvSpPr/>
          <p:nvPr/>
        </p:nvSpPr>
        <p:spPr>
          <a:xfrm>
            <a:off x="7200000" y="3240000"/>
            <a:ext cx="0" cy="1008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TextShape 15"/>
          <p:cNvSpPr txBox="1"/>
          <p:nvPr/>
        </p:nvSpPr>
        <p:spPr>
          <a:xfrm>
            <a:off x="8280000" y="2592000"/>
            <a:ext cx="136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JSON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6" name="CustomShape 16"/>
          <p:cNvSpPr/>
          <p:nvPr/>
        </p:nvSpPr>
        <p:spPr>
          <a:xfrm>
            <a:off x="504000" y="4968000"/>
            <a:ext cx="1584000" cy="144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1800" spc="-1" strike="noStrike">
                <a:latin typeface="Arial"/>
              </a:rPr>
              <a:t>Web Browser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7" name="Line 17"/>
          <p:cNvSpPr/>
          <p:nvPr/>
        </p:nvSpPr>
        <p:spPr>
          <a:xfrm flipH="1">
            <a:off x="1980000" y="5328000"/>
            <a:ext cx="2664000" cy="6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TextShape 18"/>
          <p:cNvSpPr txBox="1"/>
          <p:nvPr/>
        </p:nvSpPr>
        <p:spPr>
          <a:xfrm>
            <a:off x="2592000" y="4896000"/>
            <a:ext cx="136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   </a:t>
            </a:r>
            <a:r>
              <a:rPr b="0" lang="ru-RU" sz="1800" spc="-1" strike="noStrike">
                <a:latin typeface="Arial"/>
              </a:rPr>
              <a:t>HTML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9" name="TextShape 19"/>
          <p:cNvSpPr txBox="1"/>
          <p:nvPr/>
        </p:nvSpPr>
        <p:spPr>
          <a:xfrm>
            <a:off x="2232000" y="5760000"/>
            <a:ext cx="36720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600" spc="-1" strike="noStrike">
                <a:latin typeface="Arial"/>
              </a:rPr>
              <a:t>Содержимое БД транслируется на 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localhost в виде HTML-страницы </a:t>
            </a:r>
            <a:endParaRPr b="0" lang="ru-RU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620640" y="628920"/>
            <a:ext cx="7948080" cy="588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ru-RU" sz="3600" spc="338" strike="noStrike" u="sng">
                <a:solidFill>
                  <a:srgbClr val="80bc00"/>
                </a:solidFill>
                <a:uFillTx/>
                <a:latin typeface="Calibri"/>
              </a:rPr>
              <a:t>Стек используемых технологий:</a:t>
            </a:r>
            <a:endParaRPr b="0" lang="ru-RU" sz="3600" spc="338" strike="noStrike" u="sng">
              <a:solidFill>
                <a:srgbClr val="80bc00"/>
              </a:solidFill>
              <a:uFillTx/>
              <a:latin typeface="Calibri"/>
              <a:ea typeface="Calibri"/>
            </a:endParaRPr>
          </a:p>
        </p:txBody>
      </p:sp>
      <p:pic>
        <p:nvPicPr>
          <p:cNvPr id="491" name="" descr=""/>
          <p:cNvPicPr/>
          <p:nvPr/>
        </p:nvPicPr>
        <p:blipFill>
          <a:blip r:embed="rId1"/>
          <a:stretch/>
        </p:blipFill>
        <p:spPr>
          <a:xfrm>
            <a:off x="1368000" y="1872000"/>
            <a:ext cx="2381400" cy="1598040"/>
          </a:xfrm>
          <a:prstGeom prst="rect">
            <a:avLst/>
          </a:prstGeom>
          <a:ln>
            <a:noFill/>
          </a:ln>
        </p:spPr>
      </p:pic>
      <p:pic>
        <p:nvPicPr>
          <p:cNvPr id="492" name="" descr=""/>
          <p:cNvPicPr/>
          <p:nvPr/>
        </p:nvPicPr>
        <p:blipFill>
          <a:blip r:embed="rId2"/>
          <a:stretch/>
        </p:blipFill>
        <p:spPr>
          <a:xfrm>
            <a:off x="9648000" y="4536000"/>
            <a:ext cx="2088000" cy="2088000"/>
          </a:xfrm>
          <a:prstGeom prst="rect">
            <a:avLst/>
          </a:prstGeom>
          <a:ln>
            <a:noFill/>
          </a:ln>
        </p:spPr>
      </p:pic>
      <p:pic>
        <p:nvPicPr>
          <p:cNvPr id="493" name="" descr=""/>
          <p:cNvPicPr/>
          <p:nvPr/>
        </p:nvPicPr>
        <p:blipFill>
          <a:blip r:embed="rId3"/>
          <a:stretch/>
        </p:blipFill>
        <p:spPr>
          <a:xfrm>
            <a:off x="9648000" y="1296000"/>
            <a:ext cx="2163600" cy="2700720"/>
          </a:xfrm>
          <a:prstGeom prst="rect">
            <a:avLst/>
          </a:prstGeom>
          <a:ln>
            <a:noFill/>
          </a:ln>
        </p:spPr>
      </p:pic>
      <p:pic>
        <p:nvPicPr>
          <p:cNvPr id="494" name="" descr=""/>
          <p:cNvPicPr/>
          <p:nvPr/>
        </p:nvPicPr>
        <p:blipFill>
          <a:blip r:embed="rId4"/>
          <a:srcRect l="1943" t="2126" r="2702" b="0"/>
          <a:stretch/>
        </p:blipFill>
        <p:spPr>
          <a:xfrm>
            <a:off x="576000" y="4248000"/>
            <a:ext cx="3527640" cy="2036520"/>
          </a:xfrm>
          <a:prstGeom prst="rect">
            <a:avLst/>
          </a:prstGeom>
          <a:ln>
            <a:noFill/>
          </a:ln>
        </p:spPr>
      </p:pic>
      <p:pic>
        <p:nvPicPr>
          <p:cNvPr id="495" name="" descr=""/>
          <p:cNvPicPr/>
          <p:nvPr/>
        </p:nvPicPr>
        <p:blipFill>
          <a:blip r:embed="rId5"/>
          <a:stretch/>
        </p:blipFill>
        <p:spPr>
          <a:xfrm>
            <a:off x="4608000" y="3024000"/>
            <a:ext cx="4194000" cy="232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5" dur="2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nodeType="after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9" dur="2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2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7" dur="2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690120" y="4777560"/>
            <a:ext cx="8165880" cy="143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5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Разработчик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br/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Побежимов 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Дмитрий 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Александров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ич </a:t>
            </a:r>
            <a:br/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@yob0t</a:t>
            </a:r>
            <a:br/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432000" y="6214320"/>
            <a:ext cx="5921280" cy="337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228240">
              <a:lnSpc>
                <a:spcPct val="9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г. Санкт-Петербург, 2021 год</a:t>
            </a: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9408960" y="4683240"/>
            <a:ext cx="2199600" cy="588960"/>
          </a:xfrm>
          <a:prstGeom prst="rect">
            <a:avLst/>
          </a:prstGeom>
          <a:solidFill>
            <a:schemeClr val="lt1"/>
          </a:solidFill>
          <a:ln w="1260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99" name="Google Shape;466;p20" descr=""/>
          <p:cNvPicPr/>
          <p:nvPr/>
        </p:nvPicPr>
        <p:blipFill>
          <a:blip r:embed="rId1"/>
          <a:stretch/>
        </p:blipFill>
        <p:spPr>
          <a:xfrm>
            <a:off x="7560" y="4320"/>
            <a:ext cx="12196800" cy="4200840"/>
          </a:xfrm>
          <a:prstGeom prst="rect">
            <a:avLst/>
          </a:prstGeom>
          <a:ln>
            <a:noFill/>
          </a:ln>
        </p:spPr>
      </p:pic>
      <p:pic>
        <p:nvPicPr>
          <p:cNvPr id="500" name="Google Shape;467;p20" descr=""/>
          <p:cNvPicPr/>
          <p:nvPr/>
        </p:nvPicPr>
        <p:blipFill>
          <a:blip r:embed="rId2"/>
          <a:stretch/>
        </p:blipFill>
        <p:spPr>
          <a:xfrm>
            <a:off x="742680" y="424800"/>
            <a:ext cx="1930680" cy="434160"/>
          </a:xfrm>
          <a:prstGeom prst="rect">
            <a:avLst/>
          </a:prstGeom>
          <a:ln>
            <a:noFill/>
          </a:ln>
        </p:spPr>
      </p:pic>
      <p:pic>
        <p:nvPicPr>
          <p:cNvPr id="501" name="" descr=""/>
          <p:cNvPicPr/>
          <p:nvPr/>
        </p:nvPicPr>
        <p:blipFill>
          <a:blip r:embed="rId3"/>
          <a:stretch/>
        </p:blipFill>
        <p:spPr>
          <a:xfrm>
            <a:off x="8280000" y="4248000"/>
            <a:ext cx="2520000" cy="2520000"/>
          </a:xfrm>
          <a:prstGeom prst="rect">
            <a:avLst/>
          </a:prstGeom>
          <a:ln>
            <a:noFill/>
          </a:ln>
        </p:spPr>
      </p:pic>
      <p:sp>
        <p:nvSpPr>
          <p:cNvPr id="502" name="TextShape 4"/>
          <p:cNvSpPr txBox="1"/>
          <p:nvPr/>
        </p:nvSpPr>
        <p:spPr>
          <a:xfrm>
            <a:off x="414720" y="4392000"/>
            <a:ext cx="5921280" cy="337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228240" algn="r">
              <a:lnSpc>
                <a:spcPct val="90000"/>
              </a:lnSpc>
              <a:spcBef>
                <a:spcPts val="1001"/>
              </a:spcBef>
            </a:pPr>
            <a:r>
              <a:rPr b="1" lang="ru-RU" sz="2800" spc="-1" strike="noStrike" u="sng">
                <a:solidFill>
                  <a:srgbClr val="2cbbf8"/>
                </a:solidFill>
                <a:uFillTx/>
                <a:latin typeface="Calibri"/>
                <a:ea typeface="Calibri"/>
              </a:rPr>
              <a:t>ImgBBUpldr</a:t>
            </a:r>
            <a:endParaRPr b="0" lang="ru-RU" sz="2800" spc="-1" strike="noStrike">
              <a:solidFill>
                <a:srgbClr val="2cbbf8"/>
              </a:solidFill>
              <a:latin typeface="Calibri"/>
              <a:ea typeface="Calibri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2018-09-03T06:41:35Z</dcterms:created>
  <dc:creator>Ольга Саетгареева</dc:creator>
  <dc:description/>
  <dc:language>ru-RU</dc:language>
  <cp:lastModifiedBy/>
  <dcterms:modified xsi:type="dcterms:W3CDTF">2021-12-16T03:04:04Z</dcterms:modified>
  <cp:revision>1</cp:revision>
  <dc:subject/>
  <dc:title/>
</cp:coreProperties>
</file>