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78FE1F-3F72-4757-BEDA-24A93FAA3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00A499-C93B-413F-9B19-3E26B3061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60319F-7925-40E7-939E-1383C240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2CFC-BC15-48C2-8C7D-9E3938D86D5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58FEA7-5BF9-4117-BF00-FF0C37D3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1FD2BF-27CE-4597-B55A-C3869E01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215F-4DF8-4EDA-BFBA-CA1D359E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2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D3C341-969B-4005-B006-6004B45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63F656C-B40E-4336-BDB1-295B1341C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FB546F2-4F3A-406D-88F5-FC3F1002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2CFC-BC15-48C2-8C7D-9E3938D86D5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D1F5F7-374A-46E5-9C74-214F8858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1A3388-7B2F-4422-95F4-9CC51EED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215F-4DF8-4EDA-BFBA-CA1D359E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7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881F300-0DC0-42BB-BD23-0281C6019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EC0979-D691-437C-8ABE-64DAF48FE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4251FE-8F52-4094-B538-7B4B758E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2CFC-BC15-48C2-8C7D-9E3938D86D5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6794E0B-0DF8-410B-BF4A-E1E0ADAE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9EB910-C0A4-4BCD-9168-ACA4C0A1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215F-4DF8-4EDA-BFBA-CA1D359E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9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E1233C-C42C-49AD-8CF8-C95F479B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2F6417-267A-4D5A-A65F-8B77525C0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502ECD0-4CCB-429C-BF19-A0F4AD8D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2CFC-BC15-48C2-8C7D-9E3938D86D5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002A46-5E13-4C63-AA05-B4AF2D48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30BB4C-EF0D-430F-8AD3-1214B283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215F-4DF8-4EDA-BFBA-CA1D359E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FA20B-7CB1-4223-8BDE-A8C23F6D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979CE9A-B045-4E59-8A94-7E0D5F506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D10EC8-EBB5-498E-8A9B-7C988521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2CFC-BC15-48C2-8C7D-9E3938D86D5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404FA0-EB90-474B-847F-6EE8542C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28A944-0764-4B3D-AAAF-A5DB5AAB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215F-4DF8-4EDA-BFBA-CA1D359E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2C50FC-2139-4F13-A197-829420AA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4140BC-38C5-4CA2-AA7F-E5DAD8248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23B190-5941-4F41-8F50-A77769938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013C6A8-638A-4547-B563-35D929A8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2CFC-BC15-48C2-8C7D-9E3938D86D5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9454E5A-53CD-4A1F-B617-02C9C77B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18C8F1F-1556-4398-8487-28F90BF5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215F-4DF8-4EDA-BFBA-CA1D359E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B66A8-9E3E-401F-A0DB-E1FFED54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62BD354-D212-4673-8A84-88096BEBE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530ADC5-9333-4B8D-9C8F-57E0FD88F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A920CA5-AE1A-4C0C-BEDF-147017FE8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197BE10-E9A1-4B72-8597-A94A2C259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26A4BB1-E60A-49B2-91CA-C687FC0E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2CFC-BC15-48C2-8C7D-9E3938D86D5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B2B310B-033D-406B-B129-9265006D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968A73D-C36A-4594-A30D-3105989A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215F-4DF8-4EDA-BFBA-CA1D359E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7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64C589-E9A4-4C1C-A2B1-5875CF53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C7B0CF-616C-4F13-B26B-93355735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2CFC-BC15-48C2-8C7D-9E3938D86D5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E0CCBC0-2C2E-4147-A74E-F63EA037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5AC085F-3E97-4E4E-869D-7997612F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215F-4DF8-4EDA-BFBA-CA1D359E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4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9212FE9-73CD-4DA7-939A-0AECE1C8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2CFC-BC15-48C2-8C7D-9E3938D86D5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DDC2A62-665F-4068-A9E9-37E1478E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CCC0F84-05F0-4F19-BA3F-445C0883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215F-4DF8-4EDA-BFBA-CA1D359E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9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A7B5F6-B393-41F8-BB00-51A2A37D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FF2046-BFA8-4795-93C1-7A5A71471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13C0917-EDE4-402A-86BC-37D16EC47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4E7E08-4B59-4EC5-94A9-0D042404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2CFC-BC15-48C2-8C7D-9E3938D86D5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6B1F279-EC69-4B4E-A146-DD3A2C15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5444ACC-8ACE-4722-B066-1DCE3F99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215F-4DF8-4EDA-BFBA-CA1D359E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EA061A-C731-4420-B075-99AC52C2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CD422C6-469C-432F-8CC9-EA6453AE2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7F74277-866A-4AA9-89A9-5C6662669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0CA41C2-074A-48E4-8C83-4C2F0CB7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2CFC-BC15-48C2-8C7D-9E3938D86D5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D62B05C-87E6-4615-A14D-8FFC4E40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DC04133-A05A-4107-9D2D-CE83D203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215F-4DF8-4EDA-BFBA-CA1D359E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5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0491AF2-4E04-46F5-B185-0211FBD9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213007-6270-41EB-8D6B-4DC46557C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FA00F5-7145-4B8C-9A31-12E35894E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A2CFC-BC15-48C2-8C7D-9E3938D86D5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B7AE2C-2E39-4830-B806-FBC8838AA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434618-9000-48F5-BC49-F574EEB28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A215F-4DF8-4EDA-BFBA-CA1D359E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7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customerservice@zingerpay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2F28520-AF78-47F4-ABEF-33994F529D0B}"/>
              </a:ext>
            </a:extLst>
          </p:cNvPr>
          <p:cNvSpPr txBox="1"/>
          <p:nvPr/>
        </p:nvSpPr>
        <p:spPr>
          <a:xfrm>
            <a:off x="316194" y="259078"/>
            <a:ext cx="1143427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Project One : Intelligent OCR Invoice Processing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Vendors Send invoices to :sampleinvoice@zingerpay.com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Template 1: Standard ZingerPay Invoice Document Type Template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Template 2: Semi Structured Invoice Document Type Template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Template 3: Standard Treasury Payment Voucher Document Type Template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Function Module One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BOT Monitors sampleinvoice@zingerpay.com email address every Thirty Minutes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Moves all incoming emails into “1_pending_processing” folder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For Each Email in “</a:t>
            </a:r>
            <a:r>
              <a:rPr lang="en-US" sz="1200" dirty="0" err="1"/>
              <a:t>pending_processing</a:t>
            </a:r>
            <a:r>
              <a:rPr lang="en-US" sz="1200" dirty="0"/>
              <a:t>” folder, run Intelligent OCR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Function Module Two : Create Two Versions </a:t>
            </a:r>
            <a:r>
              <a:rPr lang="en-US" sz="1200" dirty="0"/>
              <a:t>(Version A : For </a:t>
            </a:r>
            <a:r>
              <a:rPr lang="en-US" sz="1200" b="1" u="sng" dirty="0"/>
              <a:t>Unattended</a:t>
            </a:r>
            <a:r>
              <a:rPr lang="en-US" sz="1200" dirty="0"/>
              <a:t> Standard ZingerPay Invoice Document Type Template and Version B : </a:t>
            </a:r>
            <a:r>
              <a:rPr lang="en-US" sz="1200" b="1" u="sng" dirty="0"/>
              <a:t>Attended</a:t>
            </a:r>
            <a:r>
              <a:rPr lang="en-US" sz="1200" dirty="0"/>
              <a:t> : Semi Structured Invoice Document Type Template)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Intelligent OCR Workflow reads each attachment in the email using the PO Invoice Document Type Template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Intelligent OCR Workflow and saves the scanned information into Microsoft excel file as file name : C://users/username/1_OCR_Invoices/Date/invoice#_date.xlxs.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We will eventually configure a </a:t>
            </a:r>
            <a:r>
              <a:rPr lang="en-US" sz="1200" dirty="0" err="1"/>
              <a:t>dropbox</a:t>
            </a:r>
            <a:r>
              <a:rPr lang="en-US" sz="1200" dirty="0"/>
              <a:t> or google drive or </a:t>
            </a:r>
            <a:r>
              <a:rPr lang="en-US" sz="1200" dirty="0" err="1"/>
              <a:t>onedrive</a:t>
            </a:r>
            <a:r>
              <a:rPr lang="en-US" sz="1200" dirty="0"/>
              <a:t> directory for this.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Function Module Three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BOT logs into https://zingerpay.com/zingerapps/portal_electronic_payments/login.asp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200" dirty="0"/>
              <a:t>Selects Vendor Management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200" dirty="0"/>
              <a:t>Check if Vendor Exists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200" dirty="0"/>
              <a:t>Action</a:t>
            </a:r>
          </a:p>
          <a:p>
            <a:pPr marL="2628900" lvl="5" indent="-342900">
              <a:buFont typeface="+mj-lt"/>
              <a:buAutoNum type="alphaUcPeriod"/>
            </a:pPr>
            <a:r>
              <a:rPr lang="en-US" sz="1200" dirty="0"/>
              <a:t>If Vendor exists, select “Enter Payment Request”</a:t>
            </a:r>
          </a:p>
          <a:p>
            <a:pPr marL="2628900" lvl="5" indent="-342900">
              <a:buFont typeface="+mj-lt"/>
              <a:buAutoNum type="alphaUcPeriod"/>
            </a:pPr>
            <a:r>
              <a:rPr lang="en-US" sz="1200" dirty="0"/>
              <a:t>If Vendor does not exist, select “Plus Sign” to add Vendor.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200" dirty="0"/>
              <a:t> Enter Payment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Function Module Four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Once Payment Request is entered, email is moved from </a:t>
            </a:r>
            <a:r>
              <a:rPr lang="en-US" sz="1200" dirty="0" err="1"/>
              <a:t>pending_processing</a:t>
            </a:r>
            <a:r>
              <a:rPr lang="en-US" sz="1200" dirty="0"/>
              <a:t> to “3_processed_invoices” folder.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If processing fails, email is moved from “</a:t>
            </a:r>
            <a:r>
              <a:rPr lang="en-US" sz="1200" dirty="0" err="1"/>
              <a:t>pending_processing</a:t>
            </a:r>
            <a:r>
              <a:rPr lang="en-US" sz="1200" dirty="0"/>
              <a:t>” folder to “2_invoices_for_review” folder.</a:t>
            </a:r>
          </a:p>
          <a:p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9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F577EB8-6160-4AE2-AAB4-D787A90C2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944" y="651211"/>
            <a:ext cx="3787033" cy="152355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="" xmlns:a16="http://schemas.microsoft.com/office/drawing/2014/main" id="{52C56BC4-AECE-4DAA-9052-B1556EA983C5}"/>
              </a:ext>
            </a:extLst>
          </p:cNvPr>
          <p:cNvSpPr/>
          <p:nvPr/>
        </p:nvSpPr>
        <p:spPr>
          <a:xfrm>
            <a:off x="367137" y="1155130"/>
            <a:ext cx="435066" cy="400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A109D1B-01A2-4E68-AB6E-42B04BD72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03" y="2847975"/>
            <a:ext cx="3876675" cy="5810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="" xmlns:a16="http://schemas.microsoft.com/office/drawing/2014/main" id="{1E4E0A01-21F1-4852-90B7-1A93DBDFA285}"/>
              </a:ext>
            </a:extLst>
          </p:cNvPr>
          <p:cNvSpPr/>
          <p:nvPr/>
        </p:nvSpPr>
        <p:spPr>
          <a:xfrm>
            <a:off x="3446107" y="2499826"/>
            <a:ext cx="435066" cy="400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9DE81EB-47E0-424A-83CC-B5BB8F23A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679" y="560905"/>
            <a:ext cx="1781175" cy="1438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920D712-5974-491C-AF66-70901B646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78" y="3887270"/>
            <a:ext cx="2000250" cy="3905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="" xmlns:a16="http://schemas.microsoft.com/office/drawing/2014/main" id="{CAB90592-29C6-49C6-A1B6-4F6069ABAB54}"/>
              </a:ext>
            </a:extLst>
          </p:cNvPr>
          <p:cNvSpPr/>
          <p:nvPr/>
        </p:nvSpPr>
        <p:spPr>
          <a:xfrm>
            <a:off x="6211927" y="355185"/>
            <a:ext cx="610935" cy="400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AA3E4CDA-C7CF-4636-9DCA-BF5CDE73D5AD}"/>
              </a:ext>
            </a:extLst>
          </p:cNvPr>
          <p:cNvSpPr/>
          <p:nvPr/>
        </p:nvSpPr>
        <p:spPr>
          <a:xfrm>
            <a:off x="638744" y="3617645"/>
            <a:ext cx="610935" cy="400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3106A04-8371-4DFC-8FF5-7B6B6A05D7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943" y="609891"/>
            <a:ext cx="4113183" cy="5057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9C4B28F-BB66-4394-A663-C8F7E926EF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2678" y="3887270"/>
            <a:ext cx="2458438" cy="264709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="" xmlns:a16="http://schemas.microsoft.com/office/drawing/2014/main" id="{5048ADBF-2FA8-49E6-B24C-C426A52070B1}"/>
              </a:ext>
            </a:extLst>
          </p:cNvPr>
          <p:cNvSpPr/>
          <p:nvPr/>
        </p:nvSpPr>
        <p:spPr>
          <a:xfrm>
            <a:off x="3857885" y="3719497"/>
            <a:ext cx="435066" cy="400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0A7F5B-CE28-4EE9-BE09-35A2E815FFCE}"/>
              </a:ext>
            </a:extLst>
          </p:cNvPr>
          <p:cNvSpPr txBox="1"/>
          <p:nvPr/>
        </p:nvSpPr>
        <p:spPr>
          <a:xfrm>
            <a:off x="94000" y="114213"/>
            <a:ext cx="608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Project One : Intelligent OCR Invoice Processing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259906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2F28520-AF78-47F4-ABEF-33994F529D0B}"/>
              </a:ext>
            </a:extLst>
          </p:cNvPr>
          <p:cNvSpPr txBox="1"/>
          <p:nvPr/>
        </p:nvSpPr>
        <p:spPr>
          <a:xfrm>
            <a:off x="496629" y="373204"/>
            <a:ext cx="9246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Two : Payment Processing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Function Module One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BOT logs into https://zingerpay.com/zingerapps/***/login.asp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Selects Approve Payments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Select all Payments with status “</a:t>
            </a:r>
            <a:r>
              <a:rPr lang="en-US" dirty="0" err="1"/>
              <a:t>Submitted_For_Approval</a:t>
            </a:r>
            <a:r>
              <a:rPr lang="en-US" dirty="0"/>
              <a:t>”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Change them from status “</a:t>
            </a:r>
            <a:r>
              <a:rPr lang="en-US" dirty="0" err="1"/>
              <a:t>Submitted_For_Approval</a:t>
            </a:r>
            <a:r>
              <a:rPr lang="en-US" dirty="0"/>
              <a:t>” to “Approved”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If the API returns Value “Processed” then initiate SMS Sending API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If the API returns Value “Failed”, send email to </a:t>
            </a:r>
            <a:r>
              <a:rPr lang="en-US" dirty="0">
                <a:hlinkClick r:id="rId2"/>
              </a:rPr>
              <a:t>customerservice@zingerpay.com</a:t>
            </a:r>
            <a:r>
              <a:rPr lang="en-US" dirty="0"/>
              <a:t> with following data:</a:t>
            </a:r>
          </a:p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8F61C0D-B6F5-433F-8B6F-B42F342725F0}"/>
              </a:ext>
            </a:extLst>
          </p:cNvPr>
          <p:cNvSpPr/>
          <p:nvPr/>
        </p:nvSpPr>
        <p:spPr>
          <a:xfrm>
            <a:off x="871219" y="3601271"/>
            <a:ext cx="435066" cy="400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A57CBAF-FEB9-44CB-B07E-89175BDCEB83}"/>
              </a:ext>
            </a:extLst>
          </p:cNvPr>
          <p:cNvSpPr txBox="1"/>
          <p:nvPr/>
        </p:nvSpPr>
        <p:spPr>
          <a:xfrm>
            <a:off x="1306285" y="3616902"/>
            <a:ext cx="319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Process Payment Request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F7510AD-DB58-4DE5-B1BC-59E1204438A6}"/>
              </a:ext>
            </a:extLst>
          </p:cNvPr>
          <p:cNvSpPr/>
          <p:nvPr/>
        </p:nvSpPr>
        <p:spPr>
          <a:xfrm>
            <a:off x="6554700" y="3339042"/>
            <a:ext cx="435066" cy="400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FE90887C-31E2-4698-ADE6-98EA3516A05D}"/>
              </a:ext>
            </a:extLst>
          </p:cNvPr>
          <p:cNvSpPr/>
          <p:nvPr/>
        </p:nvSpPr>
        <p:spPr>
          <a:xfrm>
            <a:off x="6772233" y="5918482"/>
            <a:ext cx="435066" cy="400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24680BC-FA6E-43B6-8630-7D667E197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18" y="4286643"/>
            <a:ext cx="4266656" cy="21981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F7D1A00-66A3-43C8-B766-B3D7F888C9E4}"/>
              </a:ext>
            </a:extLst>
          </p:cNvPr>
          <p:cNvSpPr txBox="1"/>
          <p:nvPr/>
        </p:nvSpPr>
        <p:spPr>
          <a:xfrm>
            <a:off x="7072097" y="3274215"/>
            <a:ext cx="4789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for Transaction Status Contains “</a:t>
            </a:r>
            <a:r>
              <a:rPr lang="en-US" dirty="0" err="1"/>
              <a:t>Submitted_For_Approval</a:t>
            </a:r>
            <a:r>
              <a:rPr lang="en-US" dirty="0"/>
              <a:t>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522D41B-5004-405C-83F5-B4FE8630C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1925" y="1896843"/>
            <a:ext cx="8854985" cy="27547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E9936FF-6B03-4291-8BE2-A7FF1021E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5066" y="5691429"/>
            <a:ext cx="2899411" cy="96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7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6127</TotalTime>
  <Words>340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ZingerPay ZFS Finance</dc:creator>
  <cp:lastModifiedBy>nedu udeh</cp:lastModifiedBy>
  <cp:revision>31</cp:revision>
  <dcterms:created xsi:type="dcterms:W3CDTF">2020-06-09T17:13:02Z</dcterms:created>
  <dcterms:modified xsi:type="dcterms:W3CDTF">2020-06-15T20:51:36Z</dcterms:modified>
</cp:coreProperties>
</file>