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24"/>
    <p:restoredTop sz="94719"/>
  </p:normalViewPr>
  <p:slideViewPr>
    <p:cSldViewPr snapToGrid="0" snapToObjects="1">
      <p:cViewPr>
        <p:scale>
          <a:sx n="105" d="100"/>
          <a:sy n="105" d="100"/>
        </p:scale>
        <p:origin x="173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219E-3497-C545-908C-33B3286B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0F2F8-8CC1-2A47-946E-E8BCA15E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0328-DC45-8D43-8937-B76029B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8A92-FC4C-374F-8095-BA203EE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247F-7EBE-494D-B720-4622DFF3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8E30-CC81-974B-8418-42932C90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85546-EA61-E14C-B948-54637EA7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F570-97C3-3740-B56D-0116C21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E979-A474-0C46-AB52-85596D55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1A3D-173E-5340-825E-8817D221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0CF6C-6CDE-6E44-A956-41DF300A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85A0-9EE2-A949-87E0-731E9661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628C-3470-A54B-A279-C0D28D42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0372-A7E2-634C-84A9-4CE5298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68C3-FFDB-CA43-B34F-74769E1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2E9-D7C6-4341-99E7-CEA66A0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7D98-06BA-DC4F-90EA-65794A87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35EB-37DA-604F-B76E-2F57E5EC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94CE-B716-C047-B3E5-8D00FFBB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F409-E0DF-E243-B7A4-335D2F73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BB5F-C94B-A246-94B7-512E8D62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33E6-D5C3-F143-B831-927C6848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0E20-85F8-9C45-A7DA-6E8EDC5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A4CF-64D2-B146-92A0-3625A4D1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C655-A10A-0044-8E29-183A8CA7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E453-F0EE-F042-B950-AAF6CC7E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B042-B0E4-D445-8AE8-A04990A5D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EA4AD-B2F8-0F42-899C-CB1DB682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A0A-43B2-434E-8CBF-DDCE940F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A5EF-76E5-8B45-B978-684CEF26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5B927-5805-1F45-BE5A-44004E3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133-D459-7D47-B8A6-DC7E5B0B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4D93-E96B-1A4C-BDC4-7C04A6CF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00DE-1880-B848-AB6E-CC035DC2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09074-1117-264C-8B39-C1DFC277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9F091-5F3A-E14D-A473-4DBAF8BE1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A83F2-35B7-BD4C-973B-BB8955E7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2F592-DACE-C94C-9C0D-59E05078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50EE0-EA5F-4B40-823B-C36EDAB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C61A-F480-334E-A7DB-6748662C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64884-54DE-F84D-B3DD-DD954EE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B4002-6A0D-5A43-8C74-30269A62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E6C4-AEE2-9D48-993E-3B6208AD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B27F6-0D92-B347-8C72-EE3F8B1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66B7B-6A0F-FD42-88CD-3B53379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C3E-749F-7443-A0CF-62C440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2DC-0E26-6848-BDF4-0E834E7B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2892-891A-4F41-B1D7-21971539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D3E6-EF26-E946-9A99-23A43C20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9014A-6E49-7A4E-B76F-E827B0D1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138F-CE32-6B42-9EEE-36E799E5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ED50-7DDA-0446-9C88-E5F95E3D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1B3A-E6A4-144D-8DA8-0FBD6CAB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3272E-9AEA-1048-918C-EF36D7448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34150-3012-FE47-8B77-EA9EA29B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D926-6144-124A-920E-6C0F5702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2DC46-DC6B-4B4F-B2A8-71C011FC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98A9-A798-7B46-B270-395E8B27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9CEF-9203-254D-9F64-2F63F3BA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3B44-0FF3-DC4B-9888-3A2939EC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13FD-A33C-F24D-835E-4120177AE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F4EB-F272-0F42-904D-0C288A3CF99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805A-F26F-8643-B213-BC3736B85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FD13-76C7-0F4F-93B9-7DFDB1B09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A2EA-BA5C-F642-826C-EA53DA3C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A526B93-3CEA-6B40-9EBC-93B417E405DC}"/>
              </a:ext>
            </a:extLst>
          </p:cNvPr>
          <p:cNvGrpSpPr/>
          <p:nvPr/>
        </p:nvGrpSpPr>
        <p:grpSpPr>
          <a:xfrm>
            <a:off x="3986057" y="353025"/>
            <a:ext cx="6289974" cy="5682914"/>
            <a:chOff x="4335162" y="116949"/>
            <a:chExt cx="6289974" cy="56829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E5BC30-D290-0C43-8131-256850A4BD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335162" y="116949"/>
              <a:ext cx="3628504" cy="908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marL="0" marR="0" algn="ctr">
                <a:lnSpc>
                  <a:spcPct val="1140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NCDB Non</a:t>
              </a:r>
              <a:r>
                <a:rPr lang="en-US" altLang="zh-CN" sz="1400" dirty="0">
                  <a:solidFill>
                    <a:srgbClr val="000000"/>
                  </a:solidFill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Small Cell Lung PUF Cancer Case</a:t>
              </a:r>
            </a:p>
            <a:p>
              <a:pPr marL="0" marR="0" algn="ctr">
                <a:lnSpc>
                  <a:spcPct val="114000"/>
                </a:lnSpc>
                <a:spcBef>
                  <a:spcPts val="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(2004-2015)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4000"/>
                </a:lnSpc>
                <a:spcBef>
                  <a:spcPts val="0"/>
                </a:spcBef>
              </a:pP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1,393,073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F3BE28-8829-7F42-8E8F-1DCEB8ECB5E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148205" y="1025296"/>
              <a:ext cx="1209" cy="443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11C66D-C300-6442-B58B-3DD7201AC29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88246" y="1209496"/>
              <a:ext cx="3934067" cy="1552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Include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=1,295,201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x-none" sz="140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Stage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Excludes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74,806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228600" indent="-228600">
                <a:lnSpc>
                  <a:spcPct val="115000"/>
                </a:lnSpc>
              </a:pPr>
              <a:r>
                <a:rPr lang="x-none" sz="140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Invasive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Behavior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Excludes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1,547</a:t>
              </a:r>
              <a:r>
                <a:rPr lang="en-CA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x-none" sz="140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1400" dirty="0">
                  <a:latin typeface="Times" pitchFamily="2" charset="0"/>
                </a:rPr>
                <a:t>Received </a:t>
              </a:r>
              <a:r>
                <a:rPr lang="en-US" altLang="zh-CN" sz="1400" dirty="0">
                  <a:latin typeface="Times" pitchFamily="2" charset="0"/>
                </a:rPr>
                <a:t>Treatment</a:t>
              </a:r>
              <a:r>
                <a:rPr 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w</a:t>
              </a:r>
              <a:r>
                <a:rPr lang="en-US" sz="1400" dirty="0">
                  <a:latin typeface="Times" pitchFamily="2" charset="0"/>
                </a:rPr>
                <a:t>ithin </a:t>
              </a:r>
              <a:r>
                <a:rPr lang="en-US" altLang="zh-CN" sz="1400" dirty="0">
                  <a:latin typeface="Times" pitchFamily="2" charset="0"/>
                </a:rPr>
                <a:t>6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Months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after</a:t>
              </a:r>
              <a:r>
                <a:rPr lang="en-US" sz="1400" dirty="0">
                  <a:latin typeface="Times" pitchFamily="2" charset="0"/>
                </a:rPr>
                <a:t> Diagnosis</a:t>
              </a:r>
              <a:r>
                <a:rPr lang="en-US" sz="1400" dirty="0">
                  <a:effectLst/>
                  <a:latin typeface="Times" pitchFamily="2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21,519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20A5A9-FE5A-1E41-9DB5-CBB6C4A8558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149819" y="1985603"/>
              <a:ext cx="5384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8FC681-4802-474F-A64F-739060A1EDB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977944" y="5456963"/>
              <a:ext cx="245127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Eligible Patients 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759,155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10093B-0529-C54A-AA85-69AD5F8770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91069" y="3262893"/>
              <a:ext cx="3934067" cy="17498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clude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536,046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x-none" sz="140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Previous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or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oncurrent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alignancy</a:t>
              </a:r>
              <a:r>
                <a:rPr lang="zh-CN" altLang="en-US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316,493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x-none" sz="140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1400" dirty="0">
                  <a:latin typeface="Times" pitchFamily="2" charset="0"/>
                </a:rPr>
                <a:t>Unknown </a:t>
              </a:r>
              <a:r>
                <a:rPr lang="en-US" altLang="zh-CN" sz="1400" dirty="0">
                  <a:latin typeface="Times" pitchFamily="2" charset="0"/>
                </a:rPr>
                <a:t>Treatment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sz="1400" dirty="0">
                  <a:latin typeface="Times" pitchFamily="2" charset="0"/>
                </a:rPr>
                <a:t>Status</a:t>
              </a:r>
              <a:r>
                <a:rPr lang="en-US" sz="1400" dirty="0">
                  <a:effectLst/>
                  <a:latin typeface="Times" pitchFamily="2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15,283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</a:endParaRPr>
            </a:p>
            <a:p>
              <a:pPr marL="228600" indent="-228600">
                <a:lnSpc>
                  <a:spcPct val="115000"/>
                </a:lnSpc>
              </a:pPr>
              <a:r>
                <a:rPr lang="x-none" sz="140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Received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Radiation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with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Total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Radiation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Dose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Less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Than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GY</a:t>
              </a:r>
              <a:r>
                <a:rPr lang="en-US" sz="1400" dirty="0">
                  <a:effectLst/>
                  <a:latin typeface="Times" pitchFamily="2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127,370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latin typeface="Times" pitchFamily="2" charset="0"/>
              </a:endParaRPr>
            </a:p>
            <a:p>
              <a:pPr marL="228600" indent="-228600">
                <a:lnSpc>
                  <a:spcPct val="115000"/>
                </a:lnSpc>
              </a:pPr>
              <a:r>
                <a:rPr lang="x-none" sz="140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¨</a:t>
              </a:r>
              <a:r>
                <a:rPr 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Palliative</a:t>
              </a:r>
              <a:r>
                <a:rPr lang="zh-CN" altLang="en-US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Care</a:t>
              </a:r>
              <a:r>
                <a:rPr lang="en-US" sz="1400" dirty="0">
                  <a:effectLst/>
                  <a:latin typeface="Times" pitchFamily="2" charset="0"/>
                </a:rPr>
                <a:t> 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CA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400" dirty="0"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76,900</a:t>
              </a:r>
              <a:r>
                <a:rPr lang="en-US" altLang="zh-CN" sz="1400" dirty="0">
                  <a:effectLst/>
                  <a:latin typeface="Time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228600" indent="-228600">
                <a:lnSpc>
                  <a:spcPct val="115000"/>
                </a:lnSpc>
              </a:pPr>
              <a:endParaRPr lang="en-CA" sz="14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EBB72D-87C3-E341-86B4-4488BE93572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6152642" y="4137817"/>
              <a:ext cx="538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Di, Mengyu</dc:creator>
  <cp:lastModifiedBy>Di, Mengyu</cp:lastModifiedBy>
  <cp:revision>10</cp:revision>
  <dcterms:created xsi:type="dcterms:W3CDTF">2019-02-14T21:05:39Z</dcterms:created>
  <dcterms:modified xsi:type="dcterms:W3CDTF">2019-02-28T23:25:04Z</dcterms:modified>
</cp:coreProperties>
</file>